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78-B411-4E3C-823D-1979AE6918B2}" type="datetimeFigureOut">
              <a:rPr lang="es-MX" smtClean="0"/>
              <a:t>05/11/2013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8A22-1502-4805-B8A0-F7D8C8B5B7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276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78-B411-4E3C-823D-1979AE6918B2}" type="datetimeFigureOut">
              <a:rPr lang="es-MX" smtClean="0"/>
              <a:t>05/11/2013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8A22-1502-4805-B8A0-F7D8C8B5B7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353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78-B411-4E3C-823D-1979AE6918B2}" type="datetimeFigureOut">
              <a:rPr lang="es-MX" smtClean="0"/>
              <a:t>05/11/2013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8A22-1502-4805-B8A0-F7D8C8B5B7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760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78-B411-4E3C-823D-1979AE6918B2}" type="datetimeFigureOut">
              <a:rPr lang="es-MX" smtClean="0"/>
              <a:t>05/11/2013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8A22-1502-4805-B8A0-F7D8C8B5B7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159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78-B411-4E3C-823D-1979AE6918B2}" type="datetimeFigureOut">
              <a:rPr lang="es-MX" smtClean="0"/>
              <a:t>05/11/2013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8A22-1502-4805-B8A0-F7D8C8B5B7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840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78-B411-4E3C-823D-1979AE6918B2}" type="datetimeFigureOut">
              <a:rPr lang="es-MX" smtClean="0"/>
              <a:t>05/11/2013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8A22-1502-4805-B8A0-F7D8C8B5B7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891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78-B411-4E3C-823D-1979AE6918B2}" type="datetimeFigureOut">
              <a:rPr lang="es-MX" smtClean="0"/>
              <a:t>05/11/2013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8A22-1502-4805-B8A0-F7D8C8B5B7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983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78-B411-4E3C-823D-1979AE6918B2}" type="datetimeFigureOut">
              <a:rPr lang="es-MX" smtClean="0"/>
              <a:t>05/11/2013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8A22-1502-4805-B8A0-F7D8C8B5B7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29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78-B411-4E3C-823D-1979AE6918B2}" type="datetimeFigureOut">
              <a:rPr lang="es-MX" smtClean="0"/>
              <a:t>05/11/2013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8A22-1502-4805-B8A0-F7D8C8B5B7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453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78-B411-4E3C-823D-1979AE6918B2}" type="datetimeFigureOut">
              <a:rPr lang="es-MX" smtClean="0"/>
              <a:t>05/11/2013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8A22-1502-4805-B8A0-F7D8C8B5B7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98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78-B411-4E3C-823D-1979AE6918B2}" type="datetimeFigureOut">
              <a:rPr lang="es-MX" smtClean="0"/>
              <a:t>05/11/2013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8A22-1502-4805-B8A0-F7D8C8B5B7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119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92878-B411-4E3C-823D-1979AE6918B2}" type="datetimeFigureOut">
              <a:rPr lang="es-MX" smtClean="0"/>
              <a:t>05/11/2013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B8A22-1502-4805-B8A0-F7D8C8B5B7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533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8515" y="185498"/>
            <a:ext cx="6984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Instrucciones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en la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clase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746" y="3374850"/>
            <a:ext cx="2332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Miren la pizarra.</a:t>
            </a:r>
            <a:endParaRPr lang="es-MX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56836" y="3299975"/>
            <a:ext cx="2700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Miren la lamina.</a:t>
            </a:r>
            <a:endParaRPr lang="es-MX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18188" y="3284226"/>
            <a:ext cx="1771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Siéntense</a:t>
            </a:r>
            <a:endParaRPr lang="es-MX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9521" y="5769427"/>
            <a:ext cx="25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Voy a pasar la lista.  ¿Carlos?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4659" y="5769426"/>
            <a:ext cx="363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Abran la computadora.</a:t>
            </a:r>
            <a:endParaRPr lang="es-MX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03821" y="5790342"/>
            <a:ext cx="3616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Cierren la computadora.</a:t>
            </a:r>
            <a:endParaRPr lang="es-MX" sz="2400" dirty="0"/>
          </a:p>
        </p:txBody>
      </p:sp>
      <p:pic>
        <p:nvPicPr>
          <p:cNvPr id="1032" name="Picture 8" descr="http://www.quia.com/files/quia/users/greerspanish/S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32" y="1061709"/>
            <a:ext cx="1364132" cy="21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dn.articulate.com/images/blogs/rel/uploads/2008/05/clipart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21" y="1302348"/>
            <a:ext cx="2937554" cy="191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humbs.dreamstime.com/z/teacher-pointer-whiteboard-23143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9" y="1149048"/>
            <a:ext cx="2258091" cy="20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atlanta.k12.ga.us/cms/lib/GA01000924/Centricity/Domain/870/clipboar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2" y="3876235"/>
            <a:ext cx="2141490" cy="19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craftyjenny.com/images/clipart/laptop-download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37" y="3837420"/>
            <a:ext cx="2045919" cy="204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rved Down Arrow 16"/>
          <p:cNvSpPr/>
          <p:nvPr/>
        </p:nvSpPr>
        <p:spPr>
          <a:xfrm rot="18847831">
            <a:off x="3132205" y="4085497"/>
            <a:ext cx="1238639" cy="4853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1046" name="Picture 22" descr="http://thumbs.dreamstime.com/z/hand-closing-laptop-white-2229837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21" y="3897151"/>
            <a:ext cx="2800646" cy="186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Down Arrow 17"/>
          <p:cNvSpPr/>
          <p:nvPr/>
        </p:nvSpPr>
        <p:spPr>
          <a:xfrm>
            <a:off x="6941713" y="3942513"/>
            <a:ext cx="391933" cy="115421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09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8515" y="185498"/>
            <a:ext cx="6984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Instrucciones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en la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clase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670" y="3429902"/>
            <a:ext cx="2478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Silencio por favor</a:t>
            </a:r>
            <a:endParaRPr lang="es-MX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8701" y="3429902"/>
            <a:ext cx="2346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Paren de trabajar</a:t>
            </a:r>
            <a:endParaRPr lang="es-MX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2099" y="3413290"/>
            <a:ext cx="245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Pongan atención </a:t>
            </a:r>
            <a:endParaRPr lang="es-MX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7793" y="6027003"/>
            <a:ext cx="296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Escriban en su cuaderno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89474" y="6166150"/>
            <a:ext cx="268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Pregúntale a  ____.</a:t>
            </a:r>
            <a:endParaRPr lang="es-MX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682870" y="6172816"/>
            <a:ext cx="1690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Levántense</a:t>
            </a:r>
            <a:endParaRPr lang="es-MX" sz="2400" dirty="0"/>
          </a:p>
        </p:txBody>
      </p:sp>
      <p:pic>
        <p:nvPicPr>
          <p:cNvPr id="2050" name="Picture 2" descr="http://gardengoatquote.files.wordpress.com/2012/04/be-quiet-shhh-shh-shhhh-silence-pleas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1" y="1198729"/>
            <a:ext cx="1906017" cy="234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ker.com/cliparts/t/i/e/e/c/O/stop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94" y="1108670"/>
            <a:ext cx="2576046" cy="23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overtysuccess.com/images/bo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99" y="1403797"/>
            <a:ext cx="2678853" cy="188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teachingcollegeenglish.com/wp-content/uploads/2011/11/hand-writ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1" y="3891567"/>
            <a:ext cx="2652223" cy="222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delivery.superstock.com/WI/223/4172/PreviewComp/SuperStock_4172R-277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38" y="3891567"/>
            <a:ext cx="1814447" cy="229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1.bp.blogspot.com/-WImtnotJhy0/T9H-TpsDzdI/AAAAAAAABTo/v8wrCq_M-LE/s1600/he5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12" y="4095482"/>
            <a:ext cx="2906548" cy="208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4108365" y="3938447"/>
            <a:ext cx="682581" cy="55416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76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8515" y="185498"/>
            <a:ext cx="6984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Instrucciones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en la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clase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0526" y="3216752"/>
            <a:ext cx="282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¿ </a:t>
            </a:r>
            <a:r>
              <a:rPr lang="es-MX" sz="2400" dirty="0" smtClean="0"/>
              <a:t>Puedo ir al baño?</a:t>
            </a:r>
            <a:endParaRPr lang="es-MX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2768" y="6029856"/>
            <a:ext cx="1749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¿Estás listo?</a:t>
            </a:r>
            <a:endParaRPr lang="es-MX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04315" y="6095806"/>
            <a:ext cx="2279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Concéntrate.</a:t>
            </a:r>
            <a:endParaRPr lang="es-MX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5581" y="3216752"/>
            <a:ext cx="282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¿ </a:t>
            </a:r>
            <a:r>
              <a:rPr lang="es-MX" sz="2400" dirty="0" smtClean="0"/>
              <a:t>Puedo tomar agua?</a:t>
            </a:r>
            <a:endParaRPr lang="es-MX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9730" y="3216752"/>
            <a:ext cx="282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Levanten la mano.</a:t>
            </a:r>
            <a:endParaRPr lang="es-MX" sz="2400" dirty="0"/>
          </a:p>
        </p:txBody>
      </p:sp>
      <p:pic>
        <p:nvPicPr>
          <p:cNvPr id="3076" name="Picture 4" descr="http://www.picturesof.net/_images_300/An_African_American_Girl_Drinking_From_a_Water_Fountain_Royalty_Free_Clipart_Picture_090819-236768-448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12" y="1108828"/>
            <a:ext cx="1412309" cy="210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lipartguide.com/_named_clipart_images/0511-0901-0417-2543_Schoolboy_Hurrying_to_the_Restroom_clipart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42" y="1101123"/>
            <a:ext cx="2322479" cy="204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foundationsinspanish.wiki.hhh.k12.ny.us/file/view/raised_hands/217812228/raised_h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33" y="1107903"/>
            <a:ext cx="2015344" cy="207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us.123rf.com/400wm/400/400/bowie15/bowie151208/bowie15120800116/15112459-boy-focus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34" y="3764608"/>
            <a:ext cx="3492431" cy="233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bubblews.com/assets/images/news/1311732842_13647414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3" y="4016618"/>
            <a:ext cx="3646618" cy="201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313" y="288529"/>
            <a:ext cx="4862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Cosas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en la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clase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186" y="2910625"/>
            <a:ext cx="156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La pizarra</a:t>
            </a:r>
            <a:endParaRPr lang="es-MX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51664" y="2910625"/>
            <a:ext cx="138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La puerta</a:t>
            </a:r>
            <a:endParaRPr lang="es-MX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51664" y="5677434"/>
            <a:ext cx="138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La mesa</a:t>
            </a:r>
            <a:endParaRPr lang="es-MX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8186" y="5677436"/>
            <a:ext cx="1056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La silla</a:t>
            </a:r>
            <a:endParaRPr lang="es-MX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85142" y="2982981"/>
            <a:ext cx="162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La ventana</a:t>
            </a:r>
            <a:endParaRPr lang="es-MX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86689" y="5602028"/>
            <a:ext cx="116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El reloj</a:t>
            </a:r>
            <a:endParaRPr lang="es-MX" sz="2400" dirty="0"/>
          </a:p>
        </p:txBody>
      </p:sp>
      <p:pic>
        <p:nvPicPr>
          <p:cNvPr id="5122" name="Picture 2" descr="http://sbe.schools.smcdsb.on.ca/UserFiles/Servers/Server_6/Image/Clipart%20Image%20Gallery/Education%20Images/EducationBlackboar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9" y="1331441"/>
            <a:ext cx="2469404" cy="15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qacps.k12.md.us/ces/clipart/Carson%20Dellosa%20Clipart/Carson%20Dellosa%20Letters%20and%20Numbers/Images/Color%20Images/Clip%20Art/DO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10" y="1211859"/>
            <a:ext cx="1121711" cy="177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publicdomainpictures.net/pictures/50000/nahled/open-window-frame-clip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418" y="1254426"/>
            <a:ext cx="1889726" cy="165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kitchenventslowprices.info/wp-content/uploads/2013/09/school-chair-clipartstudent-chair-clip-art---vector-clip-art-online-royalty-free-z6lpsav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8" y="3372290"/>
            <a:ext cx="1687572" cy="233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clker.com/cliparts/K/k/0/f/z/S/gold-table-m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38" y="3906311"/>
            <a:ext cx="2866622" cy="17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0.tqn.com/d/webclipart/1/0/w/x/4/Wall-Cloc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75" y="3517002"/>
            <a:ext cx="2016793" cy="201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23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313" y="288529"/>
            <a:ext cx="4862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Cosas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en la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clase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185" y="2910625"/>
            <a:ext cx="158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El enchufe</a:t>
            </a:r>
            <a:endParaRPr lang="es-MX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51663" y="2910625"/>
            <a:ext cx="146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La pared</a:t>
            </a:r>
            <a:endParaRPr lang="es-MX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51663" y="5974693"/>
            <a:ext cx="141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El estante </a:t>
            </a:r>
            <a:endParaRPr lang="es-MX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8186" y="5974695"/>
            <a:ext cx="126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El techo</a:t>
            </a:r>
            <a:endParaRPr lang="es-MX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85142" y="2982981"/>
            <a:ext cx="134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El piso</a:t>
            </a:r>
            <a:endParaRPr lang="es-MX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64594" y="5946786"/>
            <a:ext cx="1706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La cartelera</a:t>
            </a:r>
            <a:endParaRPr lang="es-MX" sz="2400" dirty="0"/>
          </a:p>
        </p:txBody>
      </p:sp>
      <p:pic>
        <p:nvPicPr>
          <p:cNvPr id="4098" name="Picture 2" descr="http://us.cdn3.123rf.com/168nwm/mcdonald/mcdonald0806/mcdonald080600002/3143217-electric-outlet-illustration-on-blue-gray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9" y="1053921"/>
            <a:ext cx="1687928" cy="19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images?q=tbn:ANd9GcT70hESfLf3DVRLzuRRvI8QlG_Fh6GB076Qq1VYnJimoaLales_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70" y="1098352"/>
            <a:ext cx="1761883" cy="192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omps.fotosearch.com/comp/CSP/CSP354/marble-tiled-floor_~k35487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52" y="1128767"/>
            <a:ext cx="2319883" cy="198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lessonpix.com/drawings/8121/380x380/Ceil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6258"/>
            <a:ext cx="2646853" cy="264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homeimprovementbasics.com/wp-content/uploads/2013/09/bookshelf-clipartbookcase-clipart---bookcase-clip-art-kziroh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3" y="3430042"/>
            <a:ext cx="1622892" cy="260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clipartguide.com/_named_clipart_images/0511-1001-2709-2950_Bulletin_Board_with_Papers_Tacked_to_It_clipart_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96" y="3479055"/>
            <a:ext cx="3040794" cy="250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48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8293" y="159740"/>
            <a:ext cx="5238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Días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la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semana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146" name="Picture 2" descr="http://www.teachersparadise.com/images/imagecache/product/prods/1mhcp/0768214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75" y="1083070"/>
            <a:ext cx="4182685" cy="542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56192" y="1537327"/>
            <a:ext cx="2226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Sunday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6192" y="2218214"/>
            <a:ext cx="2502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Monday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9274" y="2931467"/>
            <a:ext cx="2456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Tuesday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9274" y="3644903"/>
            <a:ext cx="3459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Wednesday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6192" y="4362717"/>
            <a:ext cx="274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Thursday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9274" y="5022490"/>
            <a:ext cx="1899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Friday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4242" y="5686825"/>
            <a:ext cx="2653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Saturday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47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118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Alvarez</dc:creator>
  <cp:lastModifiedBy>Fernando Alvarez</cp:lastModifiedBy>
  <cp:revision>29</cp:revision>
  <dcterms:created xsi:type="dcterms:W3CDTF">2013-11-05T09:42:07Z</dcterms:created>
  <dcterms:modified xsi:type="dcterms:W3CDTF">2013-11-05T13:08:37Z</dcterms:modified>
</cp:coreProperties>
</file>