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94" r:id="rId2"/>
    <p:sldId id="293" r:id="rId3"/>
    <p:sldId id="257" r:id="rId4"/>
    <p:sldId id="258" r:id="rId5"/>
    <p:sldId id="259" r:id="rId6"/>
    <p:sldId id="260" r:id="rId7"/>
    <p:sldId id="261" r:id="rId8"/>
    <p:sldId id="262" r:id="rId9"/>
    <p:sldId id="263" r:id="rId10"/>
    <p:sldId id="264" r:id="rId11"/>
    <p:sldId id="267" r:id="rId12"/>
    <p:sldId id="265" r:id="rId13"/>
    <p:sldId id="266" r:id="rId14"/>
    <p:sldId id="268" r:id="rId15"/>
    <p:sldId id="288" r:id="rId16"/>
    <p:sldId id="289" r:id="rId17"/>
    <p:sldId id="269" r:id="rId18"/>
    <p:sldId id="270" r:id="rId19"/>
    <p:sldId id="271" r:id="rId20"/>
    <p:sldId id="306" r:id="rId21"/>
    <p:sldId id="303" r:id="rId22"/>
    <p:sldId id="304" r:id="rId23"/>
    <p:sldId id="305" r:id="rId24"/>
    <p:sldId id="275" r:id="rId25"/>
    <p:sldId id="272" r:id="rId26"/>
    <p:sldId id="273" r:id="rId27"/>
    <p:sldId id="274" r:id="rId28"/>
    <p:sldId id="276" r:id="rId29"/>
    <p:sldId id="290" r:id="rId30"/>
    <p:sldId id="277" r:id="rId31"/>
    <p:sldId id="278" r:id="rId32"/>
    <p:sldId id="291" r:id="rId33"/>
    <p:sldId id="292" r:id="rId34"/>
    <p:sldId id="279" r:id="rId35"/>
    <p:sldId id="280" r:id="rId36"/>
    <p:sldId id="281" r:id="rId37"/>
    <p:sldId id="282" r:id="rId38"/>
    <p:sldId id="283" r:id="rId39"/>
    <p:sldId id="284" r:id="rId40"/>
    <p:sldId id="285" r:id="rId41"/>
    <p:sldId id="286" r:id="rId42"/>
    <p:sldId id="296" r:id="rId43"/>
    <p:sldId id="298" r:id="rId44"/>
    <p:sldId id="297" r:id="rId45"/>
    <p:sldId id="299" r:id="rId46"/>
    <p:sldId id="301" r:id="rId47"/>
    <p:sldId id="300" r:id="rId48"/>
    <p:sldId id="302" r:id="rId49"/>
    <p:sldId id="313" r:id="rId50"/>
    <p:sldId id="314" r:id="rId51"/>
    <p:sldId id="315" r:id="rId52"/>
    <p:sldId id="316" r:id="rId53"/>
    <p:sldId id="317" r:id="rId54"/>
    <p:sldId id="318" r:id="rId55"/>
    <p:sldId id="319" r:id="rId56"/>
    <p:sldId id="320" r:id="rId57"/>
    <p:sldId id="307" r:id="rId58"/>
    <p:sldId id="308" r:id="rId59"/>
    <p:sldId id="309" r:id="rId60"/>
    <p:sldId id="310" r:id="rId61"/>
    <p:sldId id="311" r:id="rId62"/>
    <p:sldId id="312"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250" autoAdjust="0"/>
    <p:restoredTop sz="94660"/>
  </p:normalViewPr>
  <p:slideViewPr>
    <p:cSldViewPr>
      <p:cViewPr>
        <p:scale>
          <a:sx n="95" d="100"/>
          <a:sy n="95" d="100"/>
        </p:scale>
        <p:origin x="-928"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notesMaster" Target="notesMasters/notesMaster1.xml"/><Relationship Id="rId65" Type="http://schemas.openxmlformats.org/officeDocument/2006/relationships/printerSettings" Target="printerSettings/printerSettings1.bin"/><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6ACEC2-B67E-45EB-B203-8CFE888B5BC2}" type="datetimeFigureOut">
              <a:rPr lang="es-MX" smtClean="0"/>
              <a:t>8/23/15</a:t>
            </a:fld>
            <a:endParaRPr lang="es-MX"/>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203893-273C-41FB-A02F-3D591E9D0B28}" type="slidenum">
              <a:rPr lang="es-MX" smtClean="0"/>
              <a:t>‹#›</a:t>
            </a:fld>
            <a:endParaRPr lang="es-MX"/>
          </a:p>
        </p:txBody>
      </p:sp>
    </p:spTree>
    <p:extLst>
      <p:ext uri="{BB962C8B-B14F-4D97-AF65-F5344CB8AC3E}">
        <p14:creationId xmlns:p14="http://schemas.microsoft.com/office/powerpoint/2010/main" val="3552906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MX"/>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MX"/>
          </a:p>
        </p:txBody>
      </p:sp>
      <p:sp>
        <p:nvSpPr>
          <p:cNvPr id="4" name="Date Placeholder 3"/>
          <p:cNvSpPr>
            <a:spLocks noGrp="1"/>
          </p:cNvSpPr>
          <p:nvPr>
            <p:ph type="dt" sz="half" idx="10"/>
          </p:nvPr>
        </p:nvSpPr>
        <p:spPr/>
        <p:txBody>
          <a:bodyPr/>
          <a:lstStyle/>
          <a:p>
            <a:fld id="{CD93A198-082E-4E7D-9BE7-37971B82096C}" type="datetime1">
              <a:rPr lang="es-MX" smtClean="0"/>
              <a:t>8/23/15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6696CAA-444C-46FF-8597-2E99581CF363}" type="slidenum">
              <a:rPr lang="es-MX" smtClean="0"/>
              <a:t>‹#›</a:t>
            </a:fld>
            <a:endParaRPr lang="es-MX"/>
          </a:p>
        </p:txBody>
      </p:sp>
    </p:spTree>
    <p:extLst>
      <p:ext uri="{BB962C8B-B14F-4D97-AF65-F5344CB8AC3E}">
        <p14:creationId xmlns:p14="http://schemas.microsoft.com/office/powerpoint/2010/main" val="2640949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A2E13260-932D-485C-A46C-3B32B8AABAD1}" type="datetime1">
              <a:rPr lang="es-MX" smtClean="0"/>
              <a:t>8/23/15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6696CAA-444C-46FF-8597-2E99581CF363}" type="slidenum">
              <a:rPr lang="es-MX" smtClean="0"/>
              <a:t>‹#›</a:t>
            </a:fld>
            <a:endParaRPr lang="es-MX"/>
          </a:p>
        </p:txBody>
      </p:sp>
    </p:spTree>
    <p:extLst>
      <p:ext uri="{BB962C8B-B14F-4D97-AF65-F5344CB8AC3E}">
        <p14:creationId xmlns:p14="http://schemas.microsoft.com/office/powerpoint/2010/main" val="31951511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MX"/>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F7767705-7542-4444-9C2A-5481E792373C}" type="datetime1">
              <a:rPr lang="es-MX" smtClean="0"/>
              <a:t>8/23/15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6696CAA-444C-46FF-8597-2E99581CF363}" type="slidenum">
              <a:rPr lang="es-MX" smtClean="0"/>
              <a:t>‹#›</a:t>
            </a:fld>
            <a:endParaRPr lang="es-MX"/>
          </a:p>
        </p:txBody>
      </p:sp>
    </p:spTree>
    <p:extLst>
      <p:ext uri="{BB962C8B-B14F-4D97-AF65-F5344CB8AC3E}">
        <p14:creationId xmlns:p14="http://schemas.microsoft.com/office/powerpoint/2010/main" val="26578670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E68FAB27-F991-41E9-B8C7-6000F2D7870A}" type="datetime1">
              <a:rPr lang="es-MX" smtClean="0"/>
              <a:t>8/23/15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6696CAA-444C-46FF-8597-2E99581CF363}" type="slidenum">
              <a:rPr lang="es-MX" smtClean="0"/>
              <a:t>‹#›</a:t>
            </a:fld>
            <a:endParaRPr lang="es-MX"/>
          </a:p>
        </p:txBody>
      </p:sp>
    </p:spTree>
    <p:extLst>
      <p:ext uri="{BB962C8B-B14F-4D97-AF65-F5344CB8AC3E}">
        <p14:creationId xmlns:p14="http://schemas.microsoft.com/office/powerpoint/2010/main" val="26245313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MX"/>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A93A1B-A703-481D-9E82-7731C2E961C3}" type="datetime1">
              <a:rPr lang="es-MX" smtClean="0"/>
              <a:t>8/23/15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6696CAA-444C-46FF-8597-2E99581CF363}" type="slidenum">
              <a:rPr lang="es-MX" smtClean="0"/>
              <a:t>‹#›</a:t>
            </a:fld>
            <a:endParaRPr lang="es-MX"/>
          </a:p>
        </p:txBody>
      </p:sp>
    </p:spTree>
    <p:extLst>
      <p:ext uri="{BB962C8B-B14F-4D97-AF65-F5344CB8AC3E}">
        <p14:creationId xmlns:p14="http://schemas.microsoft.com/office/powerpoint/2010/main" val="22555375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4"/>
          <p:cNvSpPr>
            <a:spLocks noGrp="1"/>
          </p:cNvSpPr>
          <p:nvPr>
            <p:ph type="dt" sz="half" idx="10"/>
          </p:nvPr>
        </p:nvSpPr>
        <p:spPr/>
        <p:txBody>
          <a:bodyPr/>
          <a:lstStyle/>
          <a:p>
            <a:fld id="{FD8C1009-800C-439F-8773-0B3B0628D160}" type="datetime1">
              <a:rPr lang="es-MX" smtClean="0"/>
              <a:t>8/23/15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6696CAA-444C-46FF-8597-2E99581CF363}" type="slidenum">
              <a:rPr lang="es-MX" smtClean="0"/>
              <a:t>‹#›</a:t>
            </a:fld>
            <a:endParaRPr lang="es-MX"/>
          </a:p>
        </p:txBody>
      </p:sp>
    </p:spTree>
    <p:extLst>
      <p:ext uri="{BB962C8B-B14F-4D97-AF65-F5344CB8AC3E}">
        <p14:creationId xmlns:p14="http://schemas.microsoft.com/office/powerpoint/2010/main" val="22241967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MX"/>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7" name="Date Placeholder 6"/>
          <p:cNvSpPr>
            <a:spLocks noGrp="1"/>
          </p:cNvSpPr>
          <p:nvPr>
            <p:ph type="dt" sz="half" idx="10"/>
          </p:nvPr>
        </p:nvSpPr>
        <p:spPr/>
        <p:txBody>
          <a:bodyPr/>
          <a:lstStyle/>
          <a:p>
            <a:fld id="{4F0FE242-25CB-4B3A-9224-CBF2FE5A1480}" type="datetime1">
              <a:rPr lang="es-MX" smtClean="0"/>
              <a:t>8/23/15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B6696CAA-444C-46FF-8597-2E99581CF363}" type="slidenum">
              <a:rPr lang="es-MX" smtClean="0"/>
              <a:t>‹#›</a:t>
            </a:fld>
            <a:endParaRPr lang="es-MX"/>
          </a:p>
        </p:txBody>
      </p:sp>
    </p:spTree>
    <p:extLst>
      <p:ext uri="{BB962C8B-B14F-4D97-AF65-F5344CB8AC3E}">
        <p14:creationId xmlns:p14="http://schemas.microsoft.com/office/powerpoint/2010/main" val="29824417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Date Placeholder 2"/>
          <p:cNvSpPr>
            <a:spLocks noGrp="1"/>
          </p:cNvSpPr>
          <p:nvPr>
            <p:ph type="dt" sz="half" idx="10"/>
          </p:nvPr>
        </p:nvSpPr>
        <p:spPr/>
        <p:txBody>
          <a:bodyPr/>
          <a:lstStyle/>
          <a:p>
            <a:fld id="{4F049B54-9A03-4DC6-B0E9-0904DECF0342}" type="datetime1">
              <a:rPr lang="es-MX" smtClean="0"/>
              <a:t>8/23/15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6696CAA-444C-46FF-8597-2E99581CF363}" type="slidenum">
              <a:rPr lang="es-MX" smtClean="0"/>
              <a:t>‹#›</a:t>
            </a:fld>
            <a:endParaRPr lang="es-MX"/>
          </a:p>
        </p:txBody>
      </p:sp>
    </p:spTree>
    <p:extLst>
      <p:ext uri="{BB962C8B-B14F-4D97-AF65-F5344CB8AC3E}">
        <p14:creationId xmlns:p14="http://schemas.microsoft.com/office/powerpoint/2010/main" val="15000767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DCBB48-92FA-46C6-8BBC-21E9C7AC5FD9}" type="datetime1">
              <a:rPr lang="es-MX" smtClean="0"/>
              <a:t>8/23/15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B6696CAA-444C-46FF-8597-2E99581CF363}" type="slidenum">
              <a:rPr lang="es-MX" smtClean="0"/>
              <a:t>‹#›</a:t>
            </a:fld>
            <a:endParaRPr lang="es-MX"/>
          </a:p>
        </p:txBody>
      </p:sp>
    </p:spTree>
    <p:extLst>
      <p:ext uri="{BB962C8B-B14F-4D97-AF65-F5344CB8AC3E}">
        <p14:creationId xmlns:p14="http://schemas.microsoft.com/office/powerpoint/2010/main" val="19294767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MX"/>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B63662-E1E8-4FBA-A972-2304F7E056BF}" type="datetime1">
              <a:rPr lang="es-MX" smtClean="0"/>
              <a:t>8/23/15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6696CAA-444C-46FF-8597-2E99581CF363}" type="slidenum">
              <a:rPr lang="es-MX" smtClean="0"/>
              <a:t>‹#›</a:t>
            </a:fld>
            <a:endParaRPr lang="es-MX"/>
          </a:p>
        </p:txBody>
      </p:sp>
    </p:spTree>
    <p:extLst>
      <p:ext uri="{BB962C8B-B14F-4D97-AF65-F5344CB8AC3E}">
        <p14:creationId xmlns:p14="http://schemas.microsoft.com/office/powerpoint/2010/main" val="32004395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MX"/>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B25CF8-919E-40E0-A9DD-8596434C62C0}" type="datetime1">
              <a:rPr lang="es-MX" smtClean="0"/>
              <a:t>8/23/15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6696CAA-444C-46FF-8597-2E99581CF363}" type="slidenum">
              <a:rPr lang="es-MX" smtClean="0"/>
              <a:t>‹#›</a:t>
            </a:fld>
            <a:endParaRPr lang="es-MX"/>
          </a:p>
        </p:txBody>
      </p:sp>
    </p:spTree>
    <p:extLst>
      <p:ext uri="{BB962C8B-B14F-4D97-AF65-F5344CB8AC3E}">
        <p14:creationId xmlns:p14="http://schemas.microsoft.com/office/powerpoint/2010/main" val="38009233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MX"/>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DDFD86-8AF2-45D7-BA6F-7D607B8F81BD}" type="datetime1">
              <a:rPr lang="es-MX" smtClean="0"/>
              <a:t>8/23/15</a:t>
            </a:fld>
            <a:endParaRPr lang="es-MX"/>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696CAA-444C-46FF-8597-2E99581CF363}" type="slidenum">
              <a:rPr lang="es-MX" smtClean="0"/>
              <a:t>‹#›</a:t>
            </a:fld>
            <a:endParaRPr lang="es-MX"/>
          </a:p>
        </p:txBody>
      </p:sp>
    </p:spTree>
    <p:extLst>
      <p:ext uri="{BB962C8B-B14F-4D97-AF65-F5344CB8AC3E}">
        <p14:creationId xmlns:p14="http://schemas.microsoft.com/office/powerpoint/2010/main" val="3979118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G"/><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G"/><Relationship Id="rId3"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6" Type="http://schemas.openxmlformats.org/officeDocument/2006/relationships/image" Target="../media/image5.JPG"/><Relationship Id="rId7"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g"/><Relationship Id="rId3" Type="http://schemas.openxmlformats.org/officeDocument/2006/relationships/image" Target="../media/image2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G"/><Relationship Id="rId3" Type="http://schemas.openxmlformats.org/officeDocument/2006/relationships/image" Target="../media/image3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G"/><Relationship Id="rId3" Type="http://schemas.openxmlformats.org/officeDocument/2006/relationships/image" Target="../media/image3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JPG"/></Relationships>
</file>

<file path=ppt/slides/_rels/slide31.xml.rels><?xml version="1.0" encoding="UTF-8" standalone="yes"?>
<Relationships xmlns="http://schemas.openxmlformats.org/package/2006/relationships"><Relationship Id="rId3" Type="http://schemas.openxmlformats.org/officeDocument/2006/relationships/image" Target="../media/image36.JPG"/><Relationship Id="rId4" Type="http://schemas.openxmlformats.org/officeDocument/2006/relationships/image" Target="../media/image37.JPG"/><Relationship Id="rId1" Type="http://schemas.openxmlformats.org/officeDocument/2006/relationships/slideLayout" Target="../slideLayouts/slideLayout7.xml"/><Relationship Id="rId2" Type="http://schemas.openxmlformats.org/officeDocument/2006/relationships/image" Target="../media/image3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jpeg"/><Relationship Id="rId3" Type="http://schemas.openxmlformats.org/officeDocument/2006/relationships/image" Target="../media/image3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JPG"/><Relationship Id="rId3" Type="http://schemas.openxmlformats.org/officeDocument/2006/relationships/image" Target="../media/image4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8.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9.jpeg"/><Relationship Id="rId3" Type="http://schemas.openxmlformats.org/officeDocument/2006/relationships/image" Target="../media/image5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G"/><Relationship Id="rId4" Type="http://schemas.openxmlformats.org/officeDocument/2006/relationships/image" Target="../media/image51.jpeg"/><Relationship Id="rId1" Type="http://schemas.openxmlformats.org/officeDocument/2006/relationships/slideLayout" Target="../slideLayouts/slideLayout7.xml"/><Relationship Id="rId2" Type="http://schemas.openxmlformats.org/officeDocument/2006/relationships/image" Target="../media/image33.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image" Target="../media/image12.JPG"/><Relationship Id="rId1" Type="http://schemas.openxmlformats.org/officeDocument/2006/relationships/slideLayout" Target="../slideLayouts/slideLayout7.xml"/><Relationship Id="rId2" Type="http://schemas.openxmlformats.org/officeDocument/2006/relationships/image" Target="../media/image33.JPG"/></Relationships>
</file>

<file path=ppt/slides/_rels/slide46.xml.rels><?xml version="1.0" encoding="UTF-8" standalone="yes"?>
<Relationships xmlns="http://schemas.openxmlformats.org/package/2006/relationships"><Relationship Id="rId3" Type="http://schemas.openxmlformats.org/officeDocument/2006/relationships/image" Target="../media/image52.jpg"/><Relationship Id="rId4" Type="http://schemas.openxmlformats.org/officeDocument/2006/relationships/image" Target="../media/image53.jpg"/><Relationship Id="rId5" Type="http://schemas.openxmlformats.org/officeDocument/2006/relationships/image" Target="../media/image54.jpg"/><Relationship Id="rId6" Type="http://schemas.openxmlformats.org/officeDocument/2006/relationships/image" Target="../media/image55.jpg"/><Relationship Id="rId7" Type="http://schemas.openxmlformats.org/officeDocument/2006/relationships/image" Target="../media/image56.png"/><Relationship Id="rId1" Type="http://schemas.openxmlformats.org/officeDocument/2006/relationships/slideLayout" Target="../slideLayouts/slideLayout7.xml"/><Relationship Id="rId2" Type="http://schemas.openxmlformats.org/officeDocument/2006/relationships/image" Target="../media/image27.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8.jpg"/><Relationship Id="rId4" Type="http://schemas.openxmlformats.org/officeDocument/2006/relationships/image" Target="../media/image59.jpg"/><Relationship Id="rId5" Type="http://schemas.openxmlformats.org/officeDocument/2006/relationships/image" Target="../media/image60.jpg"/><Relationship Id="rId6" Type="http://schemas.openxmlformats.org/officeDocument/2006/relationships/image" Target="../media/image61.jpg"/><Relationship Id="rId7" Type="http://schemas.openxmlformats.org/officeDocument/2006/relationships/image" Target="../media/image62.jpg"/><Relationship Id="rId8" Type="http://schemas.openxmlformats.org/officeDocument/2006/relationships/image" Target="../media/image63.jpg"/><Relationship Id="rId9" Type="http://schemas.openxmlformats.org/officeDocument/2006/relationships/image" Target="../media/image64.jpg"/><Relationship Id="rId1" Type="http://schemas.openxmlformats.org/officeDocument/2006/relationships/slideLayout" Target="../slideLayouts/slideLayout7.xml"/><Relationship Id="rId2" Type="http://schemas.openxmlformats.org/officeDocument/2006/relationships/image" Target="../media/image57.jpg"/></Relationships>
</file>

<file path=ppt/slides/_rels/slide49.xml.rels><?xml version="1.0" encoding="UTF-8" standalone="yes"?>
<Relationships xmlns="http://schemas.openxmlformats.org/package/2006/relationships"><Relationship Id="rId11" Type="http://schemas.openxmlformats.org/officeDocument/2006/relationships/image" Target="../media/image69.jpeg"/><Relationship Id="rId12" Type="http://schemas.openxmlformats.org/officeDocument/2006/relationships/image" Target="../media/image15.JPG"/><Relationship Id="rId13" Type="http://schemas.openxmlformats.org/officeDocument/2006/relationships/image" Target="../media/image70.jpeg"/><Relationship Id="rId14" Type="http://schemas.openxmlformats.org/officeDocument/2006/relationships/image" Target="../media/image71.jpeg"/><Relationship Id="rId15" Type="http://schemas.openxmlformats.org/officeDocument/2006/relationships/image" Target="../media/image72.jpeg"/><Relationship Id="rId1" Type="http://schemas.openxmlformats.org/officeDocument/2006/relationships/slideLayout" Target="../slideLayouts/slideLayout7.xml"/><Relationship Id="rId2" Type="http://schemas.openxmlformats.org/officeDocument/2006/relationships/image" Target="../media/image65.jpeg"/><Relationship Id="rId3" Type="http://schemas.openxmlformats.org/officeDocument/2006/relationships/image" Target="../media/image66.jpeg"/><Relationship Id="rId4" Type="http://schemas.openxmlformats.org/officeDocument/2006/relationships/image" Target="../media/image5.JPG"/><Relationship Id="rId5" Type="http://schemas.openxmlformats.org/officeDocument/2006/relationships/image" Target="../media/image16.JPG"/><Relationship Id="rId6" Type="http://schemas.openxmlformats.org/officeDocument/2006/relationships/image" Target="../media/image19.JPG"/><Relationship Id="rId7" Type="http://schemas.openxmlformats.org/officeDocument/2006/relationships/image" Target="../media/image67.jpeg"/><Relationship Id="rId8" Type="http://schemas.openxmlformats.org/officeDocument/2006/relationships/image" Target="../media/image12.JPG"/><Relationship Id="rId9" Type="http://schemas.openxmlformats.org/officeDocument/2006/relationships/image" Target="../media/image1.JPG"/><Relationship Id="rId10" Type="http://schemas.openxmlformats.org/officeDocument/2006/relationships/image" Target="../media/image6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4.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5.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6.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7.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8.jpeg"/></Relationships>
</file>

<file path=ppt/slides/_rels/slide56.xml.rels><?xml version="1.0" encoding="UTF-8" standalone="yes"?>
<Relationships xmlns="http://schemas.openxmlformats.org/package/2006/relationships"><Relationship Id="rId3" Type="http://schemas.openxmlformats.org/officeDocument/2006/relationships/image" Target="../media/image75.jpeg"/><Relationship Id="rId4" Type="http://schemas.openxmlformats.org/officeDocument/2006/relationships/image" Target="../media/image74.jpeg"/><Relationship Id="rId5" Type="http://schemas.openxmlformats.org/officeDocument/2006/relationships/image" Target="../media/image76.jpeg"/><Relationship Id="rId6" Type="http://schemas.openxmlformats.org/officeDocument/2006/relationships/image" Target="../media/image79.jpeg"/><Relationship Id="rId1" Type="http://schemas.openxmlformats.org/officeDocument/2006/relationships/slideLayout" Target="../slideLayouts/slideLayout7.xml"/><Relationship Id="rId2" Type="http://schemas.openxmlformats.org/officeDocument/2006/relationships/image" Target="../media/image7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9.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696CAA-444C-46FF-8597-2E99581CF363}" type="slidenum">
              <a:rPr lang="es-MX" smtClean="0"/>
              <a:t>1</a:t>
            </a:fld>
            <a:endParaRPr lang="es-MX"/>
          </a:p>
        </p:txBody>
      </p:sp>
      <p:sp>
        <p:nvSpPr>
          <p:cNvPr id="3" name="Rectangle 2"/>
          <p:cNvSpPr/>
          <p:nvPr/>
        </p:nvSpPr>
        <p:spPr>
          <a:xfrm>
            <a:off x="533400" y="304801"/>
            <a:ext cx="8229600" cy="4955203"/>
          </a:xfrm>
          <a:prstGeom prst="rect">
            <a:avLst/>
          </a:prstGeom>
        </p:spPr>
        <p:txBody>
          <a:bodyPr wrap="square">
            <a:spAutoFit/>
          </a:bodyPr>
          <a:lstStyle/>
          <a:p>
            <a:pPr algn="ctr"/>
            <a:r>
              <a:rPr lang="es-MX" sz="2400" b="1" u="sng" dirty="0" err="1">
                <a:solidFill>
                  <a:srgbClr val="002060"/>
                </a:solidFill>
              </a:rPr>
              <a:t>Unit</a:t>
            </a:r>
            <a:r>
              <a:rPr lang="es-MX" sz="2400" b="1" u="sng" dirty="0">
                <a:solidFill>
                  <a:srgbClr val="002060"/>
                </a:solidFill>
              </a:rPr>
              <a:t> 1</a:t>
            </a:r>
            <a:r>
              <a:rPr lang="es-MX" sz="2400" dirty="0"/>
              <a:t>:  </a:t>
            </a:r>
            <a:r>
              <a:rPr lang="es-MX" sz="2400" dirty="0" smtClean="0"/>
              <a:t>Shopping </a:t>
            </a:r>
            <a:r>
              <a:rPr lang="es-MX" sz="2400" dirty="0" err="1" smtClean="0"/>
              <a:t>for</a:t>
            </a:r>
            <a:r>
              <a:rPr lang="es-MX" sz="2400" dirty="0" smtClean="0"/>
              <a:t> </a:t>
            </a:r>
            <a:r>
              <a:rPr lang="es-MX" sz="2400" dirty="0" err="1" smtClean="0"/>
              <a:t>clothing</a:t>
            </a:r>
            <a:r>
              <a:rPr lang="es-MX" sz="2400" dirty="0" smtClean="0"/>
              <a:t>, </a:t>
            </a:r>
            <a:r>
              <a:rPr lang="es-MX" sz="2400" dirty="0" err="1" smtClean="0"/>
              <a:t>accessories</a:t>
            </a:r>
            <a:r>
              <a:rPr lang="es-MX" sz="2400" dirty="0" smtClean="0"/>
              <a:t>, and </a:t>
            </a:r>
            <a:r>
              <a:rPr lang="es-MX" sz="2400" dirty="0" err="1" smtClean="0"/>
              <a:t>other</a:t>
            </a:r>
            <a:r>
              <a:rPr lang="es-MX" sz="2400" dirty="0" smtClean="0"/>
              <a:t> </a:t>
            </a:r>
            <a:r>
              <a:rPr lang="es-MX" sz="2400" dirty="0" err="1" smtClean="0"/>
              <a:t>things</a:t>
            </a:r>
            <a:endParaRPr lang="es-MX" sz="2400" dirty="0"/>
          </a:p>
          <a:p>
            <a:pPr algn="ctr"/>
            <a:endParaRPr lang="es-MX" sz="2800" dirty="0"/>
          </a:p>
          <a:p>
            <a:r>
              <a:rPr lang="es-MX" sz="2400" b="1" u="sng" dirty="0" err="1" smtClean="0">
                <a:solidFill>
                  <a:srgbClr val="002060"/>
                </a:solidFill>
              </a:rPr>
              <a:t>Topic</a:t>
            </a:r>
            <a:r>
              <a:rPr lang="es-MX" sz="2400" b="1" u="sng" dirty="0" smtClean="0">
                <a:solidFill>
                  <a:srgbClr val="002060"/>
                </a:solidFill>
              </a:rPr>
              <a:t> # 1</a:t>
            </a:r>
            <a:r>
              <a:rPr lang="es-MX" sz="2400" dirty="0"/>
              <a:t>: </a:t>
            </a:r>
            <a:r>
              <a:rPr lang="es-MX" sz="2400" dirty="0" err="1" smtClean="0"/>
              <a:t>Talking</a:t>
            </a:r>
            <a:r>
              <a:rPr lang="es-MX" sz="2400" dirty="0" smtClean="0"/>
              <a:t> </a:t>
            </a:r>
            <a:r>
              <a:rPr lang="es-MX" sz="2400" dirty="0" err="1" smtClean="0"/>
              <a:t>about</a:t>
            </a:r>
            <a:r>
              <a:rPr lang="es-MX" sz="2400" dirty="0" smtClean="0"/>
              <a:t> </a:t>
            </a:r>
            <a:r>
              <a:rPr lang="es-MX" sz="2400" dirty="0" err="1" smtClean="0"/>
              <a:t>clothing</a:t>
            </a:r>
            <a:endParaRPr lang="es-MX" sz="2400" dirty="0"/>
          </a:p>
          <a:p>
            <a:r>
              <a:rPr lang="es-MX" sz="2400" b="1" u="sng" dirty="0" err="1" smtClean="0">
                <a:solidFill>
                  <a:srgbClr val="002060"/>
                </a:solidFill>
              </a:rPr>
              <a:t>Objectives</a:t>
            </a:r>
            <a:r>
              <a:rPr lang="es-MX" sz="2400" dirty="0"/>
              <a:t>: </a:t>
            </a:r>
            <a:r>
              <a:rPr lang="es-MX" sz="2400" dirty="0" err="1" smtClean="0"/>
              <a:t>students</a:t>
            </a:r>
            <a:r>
              <a:rPr lang="es-MX" sz="2400" dirty="0" smtClean="0"/>
              <a:t> </a:t>
            </a:r>
            <a:r>
              <a:rPr lang="es-MX" sz="2400" dirty="0" err="1" smtClean="0"/>
              <a:t>will</a:t>
            </a:r>
            <a:r>
              <a:rPr lang="es-MX" sz="2400" dirty="0" smtClean="0"/>
              <a:t> be </a:t>
            </a:r>
            <a:r>
              <a:rPr lang="es-MX" sz="2400" dirty="0" err="1" smtClean="0"/>
              <a:t>able</a:t>
            </a:r>
            <a:r>
              <a:rPr lang="es-MX" sz="2400" dirty="0" smtClean="0"/>
              <a:t> </a:t>
            </a:r>
            <a:r>
              <a:rPr lang="es-MX" sz="2400" dirty="0" err="1" smtClean="0"/>
              <a:t>to</a:t>
            </a:r>
            <a:endParaRPr lang="es-MX" sz="2400" dirty="0" smtClean="0"/>
          </a:p>
          <a:p>
            <a:endParaRPr lang="es-MX" sz="2400" dirty="0"/>
          </a:p>
          <a:p>
            <a:pPr marL="457200" indent="-457200">
              <a:buFont typeface="+mj-lt"/>
              <a:buAutoNum type="arabicPeriod"/>
            </a:pPr>
            <a:r>
              <a:rPr lang="es-MX" sz="2400" dirty="0" err="1" smtClean="0"/>
              <a:t>Speak</a:t>
            </a:r>
            <a:r>
              <a:rPr lang="es-MX" sz="2400" dirty="0" smtClean="0"/>
              <a:t> </a:t>
            </a:r>
            <a:r>
              <a:rPr lang="es-MX" sz="2400" dirty="0" err="1" smtClean="0"/>
              <a:t>about</a:t>
            </a:r>
            <a:r>
              <a:rPr lang="es-MX" sz="2400" dirty="0" smtClean="0"/>
              <a:t> </a:t>
            </a:r>
            <a:r>
              <a:rPr lang="es-MX" sz="2400" dirty="0" err="1" smtClean="0"/>
              <a:t>the</a:t>
            </a:r>
            <a:r>
              <a:rPr lang="es-MX" sz="2400" dirty="0" smtClean="0"/>
              <a:t> </a:t>
            </a:r>
            <a:r>
              <a:rPr lang="es-MX" sz="2400" dirty="0" err="1" smtClean="0"/>
              <a:t>clothing</a:t>
            </a:r>
            <a:r>
              <a:rPr lang="es-MX" sz="2400" dirty="0" smtClean="0"/>
              <a:t> and </a:t>
            </a:r>
            <a:r>
              <a:rPr lang="es-MX" sz="2400" dirty="0" err="1" smtClean="0"/>
              <a:t>accessories</a:t>
            </a:r>
            <a:r>
              <a:rPr lang="es-MX" sz="2400" smtClean="0"/>
              <a:t> they</a:t>
            </a:r>
            <a:r>
              <a:rPr lang="es-MX" sz="2400" dirty="0" smtClean="0"/>
              <a:t> are </a:t>
            </a:r>
            <a:r>
              <a:rPr lang="es-MX" sz="2400" dirty="0" err="1" smtClean="0"/>
              <a:t>wearing</a:t>
            </a:r>
            <a:r>
              <a:rPr lang="es-MX" sz="2400" dirty="0" smtClean="0"/>
              <a:t> and </a:t>
            </a:r>
            <a:r>
              <a:rPr lang="es-MX" sz="2400" dirty="0" err="1" smtClean="0"/>
              <a:t>why</a:t>
            </a:r>
            <a:r>
              <a:rPr lang="es-MX" sz="2400" dirty="0" smtClean="0"/>
              <a:t> </a:t>
            </a:r>
            <a:r>
              <a:rPr lang="es-MX" sz="2400" dirty="0" err="1" smtClean="0"/>
              <a:t>they</a:t>
            </a:r>
            <a:r>
              <a:rPr lang="es-MX" sz="2400" dirty="0" smtClean="0"/>
              <a:t> </a:t>
            </a:r>
            <a:r>
              <a:rPr lang="es-MX" sz="2400" dirty="0" err="1" smtClean="0"/>
              <a:t>like</a:t>
            </a:r>
            <a:r>
              <a:rPr lang="es-MX" sz="2400" dirty="0" smtClean="0"/>
              <a:t> </a:t>
            </a:r>
            <a:r>
              <a:rPr lang="es-MX" sz="2400" dirty="0" err="1" smtClean="0"/>
              <a:t>them</a:t>
            </a:r>
            <a:r>
              <a:rPr lang="es-MX" sz="2400" dirty="0" smtClean="0"/>
              <a:t> </a:t>
            </a:r>
            <a:r>
              <a:rPr lang="es-MX" sz="2400" dirty="0" err="1" smtClean="0"/>
              <a:t>or</a:t>
            </a:r>
            <a:r>
              <a:rPr lang="es-MX" sz="2400" dirty="0" smtClean="0"/>
              <a:t> </a:t>
            </a:r>
            <a:r>
              <a:rPr lang="es-MX" sz="2400" dirty="0" err="1" smtClean="0"/>
              <a:t>not</a:t>
            </a:r>
            <a:r>
              <a:rPr lang="es-MX" sz="2400" dirty="0" smtClean="0"/>
              <a:t> </a:t>
            </a:r>
            <a:r>
              <a:rPr lang="es-MX" sz="2400" dirty="0" err="1" smtClean="0"/>
              <a:t>like</a:t>
            </a:r>
            <a:r>
              <a:rPr lang="es-MX" sz="2400" dirty="0" smtClean="0"/>
              <a:t> </a:t>
            </a:r>
            <a:r>
              <a:rPr lang="es-MX" sz="2400" dirty="0" err="1" smtClean="0"/>
              <a:t>them</a:t>
            </a:r>
            <a:r>
              <a:rPr lang="es-MX" sz="2400" dirty="0"/>
              <a:t> </a:t>
            </a:r>
            <a:r>
              <a:rPr lang="es-MX" sz="2400" dirty="0" smtClean="0"/>
              <a:t>and </a:t>
            </a:r>
            <a:r>
              <a:rPr lang="es-MX" sz="2400" dirty="0" err="1" smtClean="0"/>
              <a:t>why</a:t>
            </a:r>
            <a:endParaRPr lang="es-MX" sz="2400" dirty="0"/>
          </a:p>
          <a:p>
            <a:pPr marL="457200" indent="-457200">
              <a:buAutoNum type="arabicPeriod"/>
            </a:pPr>
            <a:endParaRPr lang="es-MX" sz="2400" dirty="0" smtClean="0"/>
          </a:p>
          <a:p>
            <a:r>
              <a:rPr lang="es-MX" sz="2400" b="1" u="sng" dirty="0" err="1" smtClean="0">
                <a:solidFill>
                  <a:srgbClr val="002060"/>
                </a:solidFill>
              </a:rPr>
              <a:t>Generalization</a:t>
            </a:r>
            <a:r>
              <a:rPr lang="es-MX" sz="2400" b="1" u="sng" dirty="0" smtClean="0">
                <a:solidFill>
                  <a:srgbClr val="002060"/>
                </a:solidFill>
              </a:rPr>
              <a:t> </a:t>
            </a:r>
            <a:r>
              <a:rPr lang="es-MX" sz="2400" dirty="0" smtClean="0"/>
              <a:t>: </a:t>
            </a:r>
            <a:r>
              <a:rPr lang="en-US" sz="2400" dirty="0" smtClean="0"/>
              <a:t>As we develop more cultural sensitivity and awareness, we will be able to adapt and blend in with respect to the different types of clothing and accessories we acquire for ourselves and others.</a:t>
            </a:r>
          </a:p>
          <a:p>
            <a:r>
              <a:rPr lang="es-MX" sz="2400" b="1" u="sng" dirty="0" smtClean="0">
                <a:solidFill>
                  <a:srgbClr val="002060"/>
                </a:solidFill>
              </a:rPr>
              <a:t>Concept</a:t>
            </a:r>
            <a:r>
              <a:rPr lang="es-MX" sz="2400" dirty="0"/>
              <a:t>:  </a:t>
            </a:r>
            <a:r>
              <a:rPr lang="es-MX" sz="2400" dirty="0" smtClean="0"/>
              <a:t>Cultural </a:t>
            </a:r>
            <a:r>
              <a:rPr lang="es-MX" sz="2400" dirty="0" err="1" smtClean="0"/>
              <a:t>awareness</a:t>
            </a:r>
            <a:endParaRPr lang="es-MX" sz="2400" dirty="0"/>
          </a:p>
        </p:txBody>
      </p:sp>
    </p:spTree>
    <p:extLst>
      <p:ext uri="{BB962C8B-B14F-4D97-AF65-F5344CB8AC3E}">
        <p14:creationId xmlns:p14="http://schemas.microsoft.com/office/powerpoint/2010/main" val="1722744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819400" y="5334000"/>
            <a:ext cx="3493905" cy="584775"/>
          </a:xfrm>
          <a:prstGeom prst="rect">
            <a:avLst/>
          </a:prstGeom>
          <a:noFill/>
        </p:spPr>
        <p:txBody>
          <a:bodyPr wrap="none" rtlCol="0">
            <a:spAutoFit/>
          </a:bodyPr>
          <a:lstStyle/>
          <a:p>
            <a:r>
              <a:rPr lang="es-MX" sz="3200" b="1" dirty="0" smtClean="0"/>
              <a:t>Llevo  unas </a:t>
            </a:r>
            <a:r>
              <a:rPr lang="es-MX" sz="3200" b="1" u="sng" dirty="0" smtClean="0"/>
              <a:t>medias</a:t>
            </a:r>
            <a:r>
              <a:rPr lang="es-MX" sz="3200" b="1" dirty="0" smtClean="0"/>
              <a:t>.</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10</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143000"/>
            <a:ext cx="4191000" cy="4191000"/>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1902485" y="5333999"/>
            <a:ext cx="5558188" cy="584775"/>
          </a:xfrm>
          <a:prstGeom prst="rect">
            <a:avLst/>
          </a:prstGeom>
          <a:noFill/>
        </p:spPr>
        <p:txBody>
          <a:bodyPr wrap="none" rtlCol="0">
            <a:spAutoFit/>
          </a:bodyPr>
          <a:lstStyle/>
          <a:p>
            <a:r>
              <a:rPr lang="es-MX" sz="3200" b="1" dirty="0" smtClean="0"/>
              <a:t>Llevo unos </a:t>
            </a:r>
            <a:r>
              <a:rPr lang="es-MX" sz="3200" b="1" u="sng" dirty="0" smtClean="0"/>
              <a:t>zapatos de deporte</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11</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256720"/>
            <a:ext cx="5867400" cy="3899361"/>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1937803" y="5333999"/>
            <a:ext cx="5109925" cy="584775"/>
          </a:xfrm>
          <a:prstGeom prst="rect">
            <a:avLst/>
          </a:prstGeom>
          <a:noFill/>
        </p:spPr>
        <p:txBody>
          <a:bodyPr wrap="none" rtlCol="0">
            <a:spAutoFit/>
          </a:bodyPr>
          <a:lstStyle/>
          <a:p>
            <a:r>
              <a:rPr lang="es-MX" sz="3200" b="1" dirty="0" smtClean="0"/>
              <a:t>Llevo unos </a:t>
            </a:r>
            <a:r>
              <a:rPr lang="es-MX" sz="3200" b="1" u="sng" dirty="0" smtClean="0"/>
              <a:t>zapatos de vestir</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12</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4730" y="1305211"/>
            <a:ext cx="4673600" cy="3799840"/>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3200717" y="5361709"/>
            <a:ext cx="3608104" cy="584775"/>
          </a:xfrm>
          <a:prstGeom prst="rect">
            <a:avLst/>
          </a:prstGeom>
          <a:noFill/>
        </p:spPr>
        <p:txBody>
          <a:bodyPr wrap="none" rtlCol="0">
            <a:spAutoFit/>
          </a:bodyPr>
          <a:lstStyle/>
          <a:p>
            <a:r>
              <a:rPr lang="es-MX" sz="3200" b="1" dirty="0" smtClean="0"/>
              <a:t>Llevo unos </a:t>
            </a:r>
            <a:r>
              <a:rPr lang="es-MX" sz="3200" b="1" u="sng" dirty="0" smtClean="0"/>
              <a:t>tacones</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13</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246909"/>
            <a:ext cx="5257800" cy="3943350"/>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986684" y="5333999"/>
            <a:ext cx="3212546" cy="584775"/>
          </a:xfrm>
          <a:prstGeom prst="rect">
            <a:avLst/>
          </a:prstGeom>
          <a:noFill/>
        </p:spPr>
        <p:txBody>
          <a:bodyPr wrap="none" rtlCol="0">
            <a:spAutoFit/>
          </a:bodyPr>
          <a:lstStyle/>
          <a:p>
            <a:r>
              <a:rPr lang="es-MX" sz="3200" b="1" dirty="0" smtClean="0"/>
              <a:t>Llevo unas </a:t>
            </a:r>
            <a:r>
              <a:rPr lang="es-MX" sz="3200" b="1" u="sng" dirty="0" smtClean="0"/>
              <a:t>botas</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14</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3830" y="1498600"/>
            <a:ext cx="3835400" cy="3835400"/>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407138" y="5314950"/>
            <a:ext cx="3748783" cy="584775"/>
          </a:xfrm>
          <a:prstGeom prst="rect">
            <a:avLst/>
          </a:prstGeom>
          <a:noFill/>
        </p:spPr>
        <p:txBody>
          <a:bodyPr wrap="none" rtlCol="0">
            <a:spAutoFit/>
          </a:bodyPr>
          <a:lstStyle/>
          <a:p>
            <a:r>
              <a:rPr lang="es-MX" sz="3200" b="1" dirty="0" smtClean="0"/>
              <a:t>Llevo unas </a:t>
            </a:r>
            <a:r>
              <a:rPr lang="es-MX" sz="3200" b="1" u="sng" dirty="0" smtClean="0"/>
              <a:t>sandalias</a:t>
            </a:r>
            <a:r>
              <a:rPr lang="es-MX" sz="3200" b="1" dirty="0" smtClean="0"/>
              <a:t>.</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15</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143000"/>
            <a:ext cx="5562600" cy="4171950"/>
          </a:xfrm>
          <a:prstGeom prst="rect">
            <a:avLst/>
          </a:prstGeom>
        </p:spPr>
      </p:pic>
    </p:spTree>
    <p:extLst>
      <p:ext uri="{BB962C8B-B14F-4D97-AF65-F5344CB8AC3E}">
        <p14:creationId xmlns:p14="http://schemas.microsoft.com/office/powerpoint/2010/main" val="39484012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3352800" y="5334000"/>
            <a:ext cx="3346429" cy="584775"/>
          </a:xfrm>
          <a:prstGeom prst="rect">
            <a:avLst/>
          </a:prstGeom>
          <a:noFill/>
        </p:spPr>
        <p:txBody>
          <a:bodyPr wrap="none" rtlCol="0">
            <a:spAutoFit/>
          </a:bodyPr>
          <a:lstStyle/>
          <a:p>
            <a:r>
              <a:rPr lang="es-MX" sz="3200" b="1" dirty="0" smtClean="0"/>
              <a:t>Llevo unas </a:t>
            </a:r>
            <a:r>
              <a:rPr lang="es-MX" sz="3200" b="1" u="sng" dirty="0" smtClean="0"/>
              <a:t>cholas</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16</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1270574"/>
            <a:ext cx="4063425" cy="4063425"/>
          </a:xfrm>
          <a:prstGeom prst="rect">
            <a:avLst/>
          </a:prstGeom>
        </p:spPr>
      </p:pic>
    </p:spTree>
    <p:extLst>
      <p:ext uri="{BB962C8B-B14F-4D97-AF65-F5344CB8AC3E}">
        <p14:creationId xmlns:p14="http://schemas.microsoft.com/office/powerpoint/2010/main" val="39484012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1905000" y="5334000"/>
            <a:ext cx="5030223" cy="584775"/>
          </a:xfrm>
          <a:prstGeom prst="rect">
            <a:avLst/>
          </a:prstGeom>
          <a:noFill/>
        </p:spPr>
        <p:txBody>
          <a:bodyPr wrap="none" rtlCol="0">
            <a:spAutoFit/>
          </a:bodyPr>
          <a:lstStyle/>
          <a:p>
            <a:r>
              <a:rPr lang="es-MX" sz="3200" b="1" dirty="0" smtClean="0"/>
              <a:t>Llevo  una </a:t>
            </a:r>
            <a:r>
              <a:rPr lang="es-MX" sz="3200" b="1" u="sng" dirty="0" smtClean="0"/>
              <a:t>correa</a:t>
            </a:r>
            <a:r>
              <a:rPr lang="es-MX" sz="3200" b="1" dirty="0" smtClean="0"/>
              <a:t> o </a:t>
            </a:r>
            <a:r>
              <a:rPr lang="es-MX" sz="3200" b="1" u="sng" dirty="0" smtClean="0"/>
              <a:t>cinturón</a:t>
            </a:r>
            <a:r>
              <a:rPr lang="es-MX" sz="3200" b="1" dirty="0" smtClean="0"/>
              <a:t>.</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17</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270575"/>
            <a:ext cx="5375167" cy="4026187"/>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3145299" y="5347855"/>
            <a:ext cx="2943434" cy="584775"/>
          </a:xfrm>
          <a:prstGeom prst="rect">
            <a:avLst/>
          </a:prstGeom>
          <a:noFill/>
        </p:spPr>
        <p:txBody>
          <a:bodyPr wrap="none" rtlCol="0">
            <a:spAutoFit/>
          </a:bodyPr>
          <a:lstStyle/>
          <a:p>
            <a:r>
              <a:rPr lang="es-MX" sz="3200" b="1" dirty="0" smtClean="0"/>
              <a:t>Llevo un </a:t>
            </a:r>
            <a:r>
              <a:rPr lang="es-MX" sz="3200" b="1" u="sng" dirty="0" smtClean="0"/>
              <a:t>suéter</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18</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447799"/>
            <a:ext cx="3587175" cy="35871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2312" y="1270575"/>
            <a:ext cx="3886201" cy="3886201"/>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895600" y="5334000"/>
            <a:ext cx="3572003" cy="584775"/>
          </a:xfrm>
          <a:prstGeom prst="rect">
            <a:avLst/>
          </a:prstGeom>
          <a:noFill/>
        </p:spPr>
        <p:txBody>
          <a:bodyPr wrap="none" rtlCol="0">
            <a:spAutoFit/>
          </a:bodyPr>
          <a:lstStyle/>
          <a:p>
            <a:r>
              <a:rPr lang="es-MX" sz="3200" b="1" dirty="0" smtClean="0"/>
              <a:t>Llevo una </a:t>
            </a:r>
            <a:r>
              <a:rPr lang="es-MX" sz="3200" b="1" u="sng" dirty="0" smtClean="0"/>
              <a:t>chaqueta </a:t>
            </a:r>
            <a:endParaRPr lang="es-MX" sz="3200" b="1" u="sng" dirty="0"/>
          </a:p>
        </p:txBody>
      </p:sp>
      <p:sp>
        <p:nvSpPr>
          <p:cNvPr id="4" name="Slide Number Placeholder 3"/>
          <p:cNvSpPr>
            <a:spLocks noGrp="1"/>
          </p:cNvSpPr>
          <p:nvPr>
            <p:ph type="sldNum" sz="quarter" idx="12"/>
          </p:nvPr>
        </p:nvSpPr>
        <p:spPr/>
        <p:txBody>
          <a:bodyPr/>
          <a:lstStyle/>
          <a:p>
            <a:fld id="{B6696CAA-444C-46FF-8597-2E99581CF363}" type="slidenum">
              <a:rPr lang="es-MX" smtClean="0"/>
              <a:t>19</a:t>
            </a:fld>
            <a:endParaRPr lang="es-MX"/>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524000"/>
            <a:ext cx="3657600" cy="3657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5471" y="1270575"/>
            <a:ext cx="2403129" cy="3845006"/>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696CAA-444C-46FF-8597-2E99581CF363}" type="slidenum">
              <a:rPr lang="es-MX" smtClean="0"/>
              <a:t>2</a:t>
            </a:fld>
            <a:endParaRPr lang="es-MX"/>
          </a:p>
        </p:txBody>
      </p:sp>
      <p:sp>
        <p:nvSpPr>
          <p:cNvPr id="3" name="TextBox 2"/>
          <p:cNvSpPr txBox="1"/>
          <p:nvPr/>
        </p:nvSpPr>
        <p:spPr>
          <a:xfrm>
            <a:off x="1295400" y="533400"/>
            <a:ext cx="6678175" cy="707886"/>
          </a:xfrm>
          <a:prstGeom prst="rect">
            <a:avLst/>
          </a:prstGeom>
          <a:noFill/>
        </p:spPr>
        <p:txBody>
          <a:bodyPr wrap="none" rtlCol="0">
            <a:spAutoFit/>
          </a:bodyPr>
          <a:lstStyle/>
          <a:p>
            <a:r>
              <a:rPr lang="es-MX" sz="4000" b="1" dirty="0" smtClean="0"/>
              <a:t>¿Qué ropa o accesorios llevas?</a:t>
            </a:r>
            <a:endParaRPr lang="es-MX" sz="40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417856">
            <a:off x="892648" y="1524334"/>
            <a:ext cx="2032000" cy="2032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51444">
            <a:off x="5556954" y="1531671"/>
            <a:ext cx="2126237" cy="212623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7697" y="1676400"/>
            <a:ext cx="1968160" cy="16002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78384">
            <a:off x="6013189" y="3973791"/>
            <a:ext cx="1917700" cy="19177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089839">
            <a:off x="804177" y="3837305"/>
            <a:ext cx="2208945" cy="2208945"/>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0458" y="3479369"/>
            <a:ext cx="1417690" cy="1747625"/>
          </a:xfrm>
          <a:prstGeom prst="rect">
            <a:avLst/>
          </a:prstGeom>
        </p:spPr>
      </p:pic>
    </p:spTree>
    <p:extLst>
      <p:ext uri="{BB962C8B-B14F-4D97-AF65-F5344CB8AC3E}">
        <p14:creationId xmlns:p14="http://schemas.microsoft.com/office/powerpoint/2010/main" val="7797024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895600" y="5334000"/>
            <a:ext cx="3533211" cy="584775"/>
          </a:xfrm>
          <a:prstGeom prst="rect">
            <a:avLst/>
          </a:prstGeom>
          <a:noFill/>
        </p:spPr>
        <p:txBody>
          <a:bodyPr wrap="none" rtlCol="0">
            <a:spAutoFit/>
          </a:bodyPr>
          <a:lstStyle/>
          <a:p>
            <a:r>
              <a:rPr lang="es-MX" sz="3200" b="1" dirty="0" smtClean="0"/>
              <a:t>Llevo unos </a:t>
            </a:r>
            <a:r>
              <a:rPr lang="es-MX" sz="3200" b="1" u="sng" dirty="0" smtClean="0"/>
              <a:t>guantes.</a:t>
            </a:r>
            <a:endParaRPr lang="es-MX" sz="3200" b="1" u="sng" dirty="0"/>
          </a:p>
        </p:txBody>
      </p:sp>
      <p:sp>
        <p:nvSpPr>
          <p:cNvPr id="4" name="Slide Number Placeholder 3"/>
          <p:cNvSpPr>
            <a:spLocks noGrp="1"/>
          </p:cNvSpPr>
          <p:nvPr>
            <p:ph type="sldNum" sz="quarter" idx="12"/>
          </p:nvPr>
        </p:nvSpPr>
        <p:spPr/>
        <p:txBody>
          <a:bodyPr/>
          <a:lstStyle/>
          <a:p>
            <a:fld id="{B6696CAA-444C-46FF-8597-2E99581CF363}" type="slidenum">
              <a:rPr lang="es-MX" smtClean="0"/>
              <a:t>20</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816" y="1291357"/>
            <a:ext cx="3353966" cy="3585807"/>
          </a:xfrm>
          <a:prstGeom prst="rect">
            <a:avLst/>
          </a:prstGeom>
        </p:spPr>
      </p:pic>
    </p:spTree>
    <p:extLst>
      <p:ext uri="{BB962C8B-B14F-4D97-AF65-F5344CB8AC3E}">
        <p14:creationId xmlns:p14="http://schemas.microsoft.com/office/powerpoint/2010/main" val="194988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895600" y="5334000"/>
            <a:ext cx="4244303" cy="584775"/>
          </a:xfrm>
          <a:prstGeom prst="rect">
            <a:avLst/>
          </a:prstGeom>
          <a:noFill/>
        </p:spPr>
        <p:txBody>
          <a:bodyPr wrap="none" rtlCol="0">
            <a:spAutoFit/>
          </a:bodyPr>
          <a:lstStyle/>
          <a:p>
            <a:r>
              <a:rPr lang="es-MX" sz="3200" b="1" dirty="0" smtClean="0"/>
              <a:t>Llevo una </a:t>
            </a:r>
            <a:r>
              <a:rPr lang="es-MX" sz="3200" b="1" u="sng" dirty="0" smtClean="0"/>
              <a:t>bata de baño.</a:t>
            </a:r>
            <a:endParaRPr lang="es-MX" sz="3200" b="1" u="sng" dirty="0"/>
          </a:p>
        </p:txBody>
      </p:sp>
      <p:sp>
        <p:nvSpPr>
          <p:cNvPr id="4" name="Slide Number Placeholder 3"/>
          <p:cNvSpPr>
            <a:spLocks noGrp="1"/>
          </p:cNvSpPr>
          <p:nvPr>
            <p:ph type="sldNum" sz="quarter" idx="12"/>
          </p:nvPr>
        </p:nvSpPr>
        <p:spPr/>
        <p:txBody>
          <a:bodyPr/>
          <a:lstStyle/>
          <a:p>
            <a:fld id="{B6696CAA-444C-46FF-8597-2E99581CF363}" type="slidenum">
              <a:rPr lang="es-MX" smtClean="0"/>
              <a:t>21</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6511" y="1270574"/>
            <a:ext cx="2694227" cy="4063425"/>
          </a:xfrm>
          <a:prstGeom prst="rect">
            <a:avLst/>
          </a:prstGeom>
        </p:spPr>
      </p:pic>
    </p:spTree>
    <p:extLst>
      <p:ext uri="{BB962C8B-B14F-4D97-AF65-F5344CB8AC3E}">
        <p14:creationId xmlns:p14="http://schemas.microsoft.com/office/powerpoint/2010/main" val="1797078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895600" y="5334000"/>
            <a:ext cx="3173305" cy="584775"/>
          </a:xfrm>
          <a:prstGeom prst="rect">
            <a:avLst/>
          </a:prstGeom>
          <a:noFill/>
        </p:spPr>
        <p:txBody>
          <a:bodyPr wrap="none" rtlCol="0">
            <a:spAutoFit/>
          </a:bodyPr>
          <a:lstStyle/>
          <a:p>
            <a:r>
              <a:rPr lang="es-MX" sz="3200" b="1" dirty="0" smtClean="0"/>
              <a:t>Llevo una </a:t>
            </a:r>
            <a:r>
              <a:rPr lang="es-MX" sz="3200" b="1" u="sng" dirty="0" smtClean="0"/>
              <a:t>pijama.</a:t>
            </a:r>
            <a:endParaRPr lang="es-MX" sz="3200" b="1" u="sng" dirty="0"/>
          </a:p>
        </p:txBody>
      </p:sp>
      <p:sp>
        <p:nvSpPr>
          <p:cNvPr id="4" name="Slide Number Placeholder 3"/>
          <p:cNvSpPr>
            <a:spLocks noGrp="1"/>
          </p:cNvSpPr>
          <p:nvPr>
            <p:ph type="sldNum" sz="quarter" idx="12"/>
          </p:nvPr>
        </p:nvSpPr>
        <p:spPr/>
        <p:txBody>
          <a:bodyPr/>
          <a:lstStyle/>
          <a:p>
            <a:fld id="{B6696CAA-444C-46FF-8597-2E99581CF363}" type="slidenum">
              <a:rPr lang="es-MX" smtClean="0"/>
              <a:t>22</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7590" y="1413738"/>
            <a:ext cx="2552401" cy="3920262"/>
          </a:xfrm>
          <a:prstGeom prst="rect">
            <a:avLst/>
          </a:prstGeom>
        </p:spPr>
      </p:pic>
    </p:spTree>
    <p:extLst>
      <p:ext uri="{BB962C8B-B14F-4D97-AF65-F5344CB8AC3E}">
        <p14:creationId xmlns:p14="http://schemas.microsoft.com/office/powerpoint/2010/main" val="194988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393412"/>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840816" y="5486400"/>
            <a:ext cx="4371325" cy="584775"/>
          </a:xfrm>
          <a:prstGeom prst="rect">
            <a:avLst/>
          </a:prstGeom>
          <a:noFill/>
        </p:spPr>
        <p:txBody>
          <a:bodyPr wrap="none" rtlCol="0">
            <a:spAutoFit/>
          </a:bodyPr>
          <a:lstStyle/>
          <a:p>
            <a:r>
              <a:rPr lang="es-MX" sz="3200" b="1" dirty="0" smtClean="0"/>
              <a:t>Llevo una </a:t>
            </a:r>
            <a:r>
              <a:rPr lang="es-MX" sz="3200" b="1" u="sng" dirty="0"/>
              <a:t>traje de baño</a:t>
            </a:r>
            <a:r>
              <a:rPr lang="es-MX" sz="3200" b="1" dirty="0"/>
              <a:t> </a:t>
            </a:r>
            <a:r>
              <a:rPr lang="es-MX" sz="3200" b="1" dirty="0" smtClean="0"/>
              <a:t>.</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23</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516" y="1528183"/>
            <a:ext cx="2019300" cy="360589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100" y="978187"/>
            <a:ext cx="5219700" cy="4508213"/>
          </a:xfrm>
          <a:prstGeom prst="rect">
            <a:avLst/>
          </a:prstGeom>
        </p:spPr>
      </p:pic>
    </p:spTree>
    <p:extLst>
      <p:ext uri="{BB962C8B-B14F-4D97-AF65-F5344CB8AC3E}">
        <p14:creationId xmlns:p14="http://schemas.microsoft.com/office/powerpoint/2010/main" val="194988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526658" y="5405902"/>
            <a:ext cx="3509743" cy="584775"/>
          </a:xfrm>
          <a:prstGeom prst="rect">
            <a:avLst/>
          </a:prstGeom>
          <a:noFill/>
        </p:spPr>
        <p:txBody>
          <a:bodyPr wrap="none" rtlCol="0">
            <a:spAutoFit/>
          </a:bodyPr>
          <a:lstStyle/>
          <a:p>
            <a:r>
              <a:rPr lang="es-MX" sz="3200" b="1" dirty="0" smtClean="0"/>
              <a:t>Llevo una </a:t>
            </a:r>
            <a:r>
              <a:rPr lang="es-MX" sz="3200" b="1" u="sng" dirty="0" smtClean="0"/>
              <a:t>bufanda</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24</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1298283"/>
            <a:ext cx="2971800" cy="4107619"/>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3231700" y="5361709"/>
            <a:ext cx="2694584" cy="584775"/>
          </a:xfrm>
          <a:prstGeom prst="rect">
            <a:avLst/>
          </a:prstGeom>
          <a:noFill/>
        </p:spPr>
        <p:txBody>
          <a:bodyPr wrap="none" rtlCol="0">
            <a:spAutoFit/>
          </a:bodyPr>
          <a:lstStyle/>
          <a:p>
            <a:r>
              <a:rPr lang="es-MX" sz="3200" b="1" dirty="0" smtClean="0"/>
              <a:t>Llevo un </a:t>
            </a:r>
            <a:r>
              <a:rPr lang="es-MX" sz="3200" b="1" u="sng" dirty="0" smtClean="0"/>
              <a:t>traje</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25</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3095" y="1447800"/>
            <a:ext cx="2743199" cy="3660025"/>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3117590" y="5334000"/>
            <a:ext cx="3399136" cy="584775"/>
          </a:xfrm>
          <a:prstGeom prst="rect">
            <a:avLst/>
          </a:prstGeom>
          <a:noFill/>
        </p:spPr>
        <p:txBody>
          <a:bodyPr wrap="none" rtlCol="0">
            <a:spAutoFit/>
          </a:bodyPr>
          <a:lstStyle/>
          <a:p>
            <a:r>
              <a:rPr lang="es-MX" sz="3200" b="1" dirty="0" smtClean="0"/>
              <a:t>Llevo  una </a:t>
            </a:r>
            <a:r>
              <a:rPr lang="es-MX" sz="3200" b="1" u="sng" dirty="0" smtClean="0"/>
              <a:t>corbata</a:t>
            </a:r>
            <a:r>
              <a:rPr lang="es-MX" sz="3200" b="1" dirty="0" smtClean="0"/>
              <a:t>.</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26</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9930" y="1415143"/>
            <a:ext cx="2535541" cy="3622201"/>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3117590" y="5361709"/>
            <a:ext cx="3291927" cy="584775"/>
          </a:xfrm>
          <a:prstGeom prst="rect">
            <a:avLst/>
          </a:prstGeom>
          <a:noFill/>
        </p:spPr>
        <p:txBody>
          <a:bodyPr wrap="none" rtlCol="0">
            <a:spAutoFit/>
          </a:bodyPr>
          <a:lstStyle/>
          <a:p>
            <a:r>
              <a:rPr lang="es-MX" sz="3200" b="1" dirty="0" smtClean="0"/>
              <a:t>Llevo un </a:t>
            </a:r>
            <a:r>
              <a:rPr lang="es-MX" sz="3200" b="1" u="sng" dirty="0"/>
              <a:t>p</a:t>
            </a:r>
            <a:r>
              <a:rPr lang="es-MX" sz="3200" b="1" u="sng" dirty="0" smtClean="0"/>
              <a:t>añuelo</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27</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298284"/>
            <a:ext cx="3821296" cy="382129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0491" y="1810326"/>
            <a:ext cx="3990109" cy="2660073"/>
          </a:xfrm>
          <a:prstGeom prst="rect">
            <a:avLst/>
          </a:prstGeom>
        </p:spPr>
      </p:pic>
      <p:cxnSp>
        <p:nvCxnSpPr>
          <p:cNvPr id="8" name="Straight Arrow Connector 7"/>
          <p:cNvCxnSpPr/>
          <p:nvPr/>
        </p:nvCxnSpPr>
        <p:spPr>
          <a:xfrm>
            <a:off x="7391400" y="609600"/>
            <a:ext cx="76200" cy="19050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866629" y="5295320"/>
            <a:ext cx="3410742" cy="584775"/>
          </a:xfrm>
          <a:prstGeom prst="rect">
            <a:avLst/>
          </a:prstGeom>
          <a:noFill/>
        </p:spPr>
        <p:txBody>
          <a:bodyPr wrap="none" rtlCol="0">
            <a:spAutoFit/>
          </a:bodyPr>
          <a:lstStyle/>
          <a:p>
            <a:r>
              <a:rPr lang="es-MX" sz="3200" b="1" dirty="0" smtClean="0"/>
              <a:t>Llevo unos </a:t>
            </a:r>
            <a:r>
              <a:rPr lang="es-MX" sz="3200" b="1" u="sng" dirty="0" smtClean="0"/>
              <a:t>chores</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28</a:t>
            </a:fld>
            <a:endParaRPr lang="es-MX"/>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1270575"/>
            <a:ext cx="4537753" cy="40386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730093"/>
            <a:ext cx="4419600" cy="3134642"/>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743200" y="5333999"/>
            <a:ext cx="3978012" cy="584775"/>
          </a:xfrm>
          <a:prstGeom prst="rect">
            <a:avLst/>
          </a:prstGeom>
          <a:noFill/>
        </p:spPr>
        <p:txBody>
          <a:bodyPr wrap="none" rtlCol="0">
            <a:spAutoFit/>
          </a:bodyPr>
          <a:lstStyle/>
          <a:p>
            <a:r>
              <a:rPr lang="es-MX" sz="3200" b="1" dirty="0" smtClean="0"/>
              <a:t>Llevo unas </a:t>
            </a:r>
            <a:r>
              <a:rPr lang="es-MX" sz="3200" b="1" u="sng" dirty="0" smtClean="0"/>
              <a:t>bermudas</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29</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1253836"/>
            <a:ext cx="3810000" cy="4114800"/>
          </a:xfrm>
          <a:prstGeom prst="rect">
            <a:avLst/>
          </a:prstGeom>
        </p:spPr>
      </p:pic>
    </p:spTree>
    <p:extLst>
      <p:ext uri="{BB962C8B-B14F-4D97-AF65-F5344CB8AC3E}">
        <p14:creationId xmlns:p14="http://schemas.microsoft.com/office/powerpoint/2010/main" val="18124808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398313" y="5333999"/>
            <a:ext cx="4067973" cy="584775"/>
          </a:xfrm>
          <a:prstGeom prst="rect">
            <a:avLst/>
          </a:prstGeom>
          <a:noFill/>
        </p:spPr>
        <p:txBody>
          <a:bodyPr wrap="none" rtlCol="0">
            <a:spAutoFit/>
          </a:bodyPr>
          <a:lstStyle/>
          <a:p>
            <a:r>
              <a:rPr lang="es-MX" sz="3200" b="1" dirty="0" smtClean="0"/>
              <a:t>Llevo unos </a:t>
            </a:r>
            <a:r>
              <a:rPr lang="es-MX" sz="3200" b="1" u="sng" dirty="0" smtClean="0"/>
              <a:t>pantalones </a:t>
            </a:r>
            <a:endParaRPr lang="es-MX" sz="3200" b="1" u="sng" dirty="0"/>
          </a:p>
        </p:txBody>
      </p:sp>
      <p:sp>
        <p:nvSpPr>
          <p:cNvPr id="4" name="Slide Number Placeholder 3"/>
          <p:cNvSpPr>
            <a:spLocks noGrp="1"/>
          </p:cNvSpPr>
          <p:nvPr>
            <p:ph type="sldNum" sz="quarter" idx="12"/>
          </p:nvPr>
        </p:nvSpPr>
        <p:spPr/>
        <p:txBody>
          <a:bodyPr/>
          <a:lstStyle/>
          <a:p>
            <a:fld id="{B6696CAA-444C-46FF-8597-2E99581CF363}" type="slidenum">
              <a:rPr lang="es-MX" smtClean="0"/>
              <a:t>3</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00" y="1355436"/>
            <a:ext cx="3784600" cy="3784600"/>
          </a:xfrm>
          <a:prstGeom prst="rect">
            <a:avLst/>
          </a:prstGeom>
        </p:spPr>
      </p:pic>
    </p:spTree>
    <p:extLst>
      <p:ext uri="{BB962C8B-B14F-4D97-AF65-F5344CB8AC3E}">
        <p14:creationId xmlns:p14="http://schemas.microsoft.com/office/powerpoint/2010/main" val="9679681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3104370" y="5334000"/>
            <a:ext cx="2999924" cy="584775"/>
          </a:xfrm>
          <a:prstGeom prst="rect">
            <a:avLst/>
          </a:prstGeom>
          <a:noFill/>
        </p:spPr>
        <p:txBody>
          <a:bodyPr wrap="none" rtlCol="0">
            <a:spAutoFit/>
          </a:bodyPr>
          <a:lstStyle/>
          <a:p>
            <a:r>
              <a:rPr lang="es-MX" sz="3200" b="1" dirty="0" smtClean="0"/>
              <a:t>Llevo una </a:t>
            </a:r>
            <a:r>
              <a:rPr lang="es-MX" sz="3200" b="1" u="sng" dirty="0" smtClean="0"/>
              <a:t>gorra</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30</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4417" y="1291643"/>
            <a:ext cx="4114225" cy="4114225"/>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3117590" y="5334000"/>
            <a:ext cx="3550011" cy="584775"/>
          </a:xfrm>
          <a:prstGeom prst="rect">
            <a:avLst/>
          </a:prstGeom>
          <a:noFill/>
        </p:spPr>
        <p:txBody>
          <a:bodyPr wrap="none" rtlCol="0">
            <a:spAutoFit/>
          </a:bodyPr>
          <a:lstStyle/>
          <a:p>
            <a:r>
              <a:rPr lang="es-MX" sz="3200" b="1" dirty="0" smtClean="0"/>
              <a:t>Llevo un </a:t>
            </a:r>
            <a:r>
              <a:rPr lang="es-MX" sz="3200" b="1" u="sng" dirty="0" smtClean="0"/>
              <a:t>sombrero</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31</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42866"/>
            <a:ext cx="2660390" cy="266039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6291" y="228600"/>
            <a:ext cx="3479513" cy="347951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3200" y="2971800"/>
            <a:ext cx="4038600" cy="2135413"/>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819400" y="5334000"/>
            <a:ext cx="4178388" cy="584775"/>
          </a:xfrm>
          <a:prstGeom prst="rect">
            <a:avLst/>
          </a:prstGeom>
          <a:noFill/>
        </p:spPr>
        <p:txBody>
          <a:bodyPr wrap="none" rtlCol="0">
            <a:spAutoFit/>
          </a:bodyPr>
          <a:lstStyle/>
          <a:p>
            <a:r>
              <a:rPr lang="es-MX" sz="3200" b="1" dirty="0" smtClean="0"/>
              <a:t>Llevo un </a:t>
            </a:r>
            <a:r>
              <a:rPr lang="es-MX" sz="3200" b="1" u="sng" dirty="0" smtClean="0"/>
              <a:t>impermeable</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32</a:t>
            </a:fld>
            <a:endParaRPr lang="es-MX"/>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275173"/>
            <a:ext cx="2438400" cy="377205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1" y="1053944"/>
            <a:ext cx="2893684" cy="3993285"/>
          </a:xfrm>
          <a:prstGeom prst="rect">
            <a:avLst/>
          </a:prstGeom>
        </p:spPr>
      </p:pic>
    </p:spTree>
    <p:extLst>
      <p:ext uri="{BB962C8B-B14F-4D97-AF65-F5344CB8AC3E}">
        <p14:creationId xmlns:p14="http://schemas.microsoft.com/office/powerpoint/2010/main" val="6990854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3096808" y="5333999"/>
            <a:ext cx="3441583" cy="584775"/>
          </a:xfrm>
          <a:prstGeom prst="rect">
            <a:avLst/>
          </a:prstGeom>
          <a:noFill/>
        </p:spPr>
        <p:txBody>
          <a:bodyPr wrap="none" rtlCol="0">
            <a:spAutoFit/>
          </a:bodyPr>
          <a:lstStyle/>
          <a:p>
            <a:r>
              <a:rPr lang="es-MX" sz="3200" b="1" dirty="0" smtClean="0"/>
              <a:t>Llevo un </a:t>
            </a:r>
            <a:r>
              <a:rPr lang="es-MX" sz="3200" b="1" u="sng" dirty="0" smtClean="0"/>
              <a:t>paraguas</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33</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7375" y="1270574"/>
            <a:ext cx="4063425" cy="4063425"/>
          </a:xfrm>
          <a:prstGeom prst="rect">
            <a:avLst/>
          </a:prstGeom>
        </p:spPr>
      </p:pic>
    </p:spTree>
    <p:extLst>
      <p:ext uri="{BB962C8B-B14F-4D97-AF65-F5344CB8AC3E}">
        <p14:creationId xmlns:p14="http://schemas.microsoft.com/office/powerpoint/2010/main" val="6990854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819400" y="5228454"/>
            <a:ext cx="3304303" cy="584775"/>
          </a:xfrm>
          <a:prstGeom prst="rect">
            <a:avLst/>
          </a:prstGeom>
          <a:noFill/>
        </p:spPr>
        <p:txBody>
          <a:bodyPr wrap="none" rtlCol="0">
            <a:spAutoFit/>
          </a:bodyPr>
          <a:lstStyle/>
          <a:p>
            <a:r>
              <a:rPr lang="es-MX" sz="3200" b="1" dirty="0" smtClean="0"/>
              <a:t>Llevo una </a:t>
            </a:r>
            <a:r>
              <a:rPr lang="es-MX" sz="3200" b="1" u="sng" dirty="0" smtClean="0"/>
              <a:t>cartera</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34</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655618"/>
            <a:ext cx="4383881" cy="32004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2382" y="1641763"/>
            <a:ext cx="2898318" cy="3572836"/>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593302" y="5320145"/>
            <a:ext cx="3671646" cy="584775"/>
          </a:xfrm>
          <a:prstGeom prst="rect">
            <a:avLst/>
          </a:prstGeom>
          <a:noFill/>
        </p:spPr>
        <p:txBody>
          <a:bodyPr wrap="none" rtlCol="0">
            <a:spAutoFit/>
          </a:bodyPr>
          <a:lstStyle/>
          <a:p>
            <a:r>
              <a:rPr lang="es-MX" sz="3200" b="1" dirty="0" smtClean="0"/>
              <a:t>Llevo un </a:t>
            </a:r>
            <a:r>
              <a:rPr lang="es-MX" sz="3200" b="1" u="sng" dirty="0" smtClean="0"/>
              <a:t>monedero</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35</a:t>
            </a:fld>
            <a:endParaRPr lang="es-MX"/>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235939"/>
            <a:ext cx="4133850" cy="4133850"/>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3429000" y="5334000"/>
            <a:ext cx="3059299" cy="584775"/>
          </a:xfrm>
          <a:prstGeom prst="rect">
            <a:avLst/>
          </a:prstGeom>
          <a:noFill/>
        </p:spPr>
        <p:txBody>
          <a:bodyPr wrap="none" rtlCol="0">
            <a:spAutoFit/>
          </a:bodyPr>
          <a:lstStyle/>
          <a:p>
            <a:r>
              <a:rPr lang="es-MX" sz="3200" b="1" dirty="0" smtClean="0"/>
              <a:t>Llevo un </a:t>
            </a:r>
            <a:r>
              <a:rPr lang="es-MX" sz="3200" b="1" u="sng" dirty="0" smtClean="0"/>
              <a:t>llavero</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36</a:t>
            </a:fld>
            <a:endParaRPr lang="es-MX"/>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333" y="1304737"/>
            <a:ext cx="5111467" cy="3828666"/>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3276600" y="5334000"/>
            <a:ext cx="2583592" cy="584775"/>
          </a:xfrm>
          <a:prstGeom prst="rect">
            <a:avLst/>
          </a:prstGeom>
          <a:noFill/>
        </p:spPr>
        <p:txBody>
          <a:bodyPr wrap="none" rtlCol="0">
            <a:spAutoFit/>
          </a:bodyPr>
          <a:lstStyle/>
          <a:p>
            <a:r>
              <a:rPr lang="es-MX" sz="3200" b="1" dirty="0" smtClean="0"/>
              <a:t>Llevo un </a:t>
            </a:r>
            <a:r>
              <a:rPr lang="es-MX" sz="3200" b="1" u="sng" dirty="0" smtClean="0"/>
              <a:t>reloj</a:t>
            </a:r>
            <a:r>
              <a:rPr lang="es-MX" sz="3200" b="1" dirty="0" smtClean="0"/>
              <a:t>.</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37</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413164"/>
            <a:ext cx="4999392" cy="3663676"/>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3148052" y="5398366"/>
            <a:ext cx="2847896" cy="584775"/>
          </a:xfrm>
          <a:prstGeom prst="rect">
            <a:avLst/>
          </a:prstGeom>
          <a:noFill/>
        </p:spPr>
        <p:txBody>
          <a:bodyPr wrap="none" rtlCol="0">
            <a:spAutoFit/>
          </a:bodyPr>
          <a:lstStyle/>
          <a:p>
            <a:r>
              <a:rPr lang="es-MX" sz="3200" b="1" dirty="0" smtClean="0"/>
              <a:t>Llevo un </a:t>
            </a:r>
            <a:r>
              <a:rPr lang="es-MX" sz="3200" b="1" u="sng" dirty="0" smtClean="0"/>
              <a:t>anillo</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38</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1428750"/>
            <a:ext cx="5080000" cy="4000500"/>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133600" y="5327073"/>
            <a:ext cx="5310685" cy="584775"/>
          </a:xfrm>
          <a:prstGeom prst="rect">
            <a:avLst/>
          </a:prstGeom>
          <a:noFill/>
        </p:spPr>
        <p:txBody>
          <a:bodyPr wrap="none" rtlCol="0">
            <a:spAutoFit/>
          </a:bodyPr>
          <a:lstStyle/>
          <a:p>
            <a:r>
              <a:rPr lang="es-MX" sz="3200" b="1" dirty="0" smtClean="0"/>
              <a:t>Llevo unos </a:t>
            </a:r>
            <a:r>
              <a:rPr lang="es-MX" sz="3200" b="1" u="sng" dirty="0" smtClean="0"/>
              <a:t>zarcillos</a:t>
            </a:r>
            <a:r>
              <a:rPr lang="es-MX" sz="3200" b="1" dirty="0" smtClean="0"/>
              <a:t> o </a:t>
            </a:r>
            <a:r>
              <a:rPr lang="es-MX" sz="3200" b="1" u="sng" dirty="0" smtClean="0"/>
              <a:t>aretes</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39</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5125" y="1434263"/>
            <a:ext cx="3892810" cy="3892810"/>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3117590" y="5361709"/>
            <a:ext cx="3368038" cy="584775"/>
          </a:xfrm>
          <a:prstGeom prst="rect">
            <a:avLst/>
          </a:prstGeom>
          <a:noFill/>
        </p:spPr>
        <p:txBody>
          <a:bodyPr wrap="none" rtlCol="0">
            <a:spAutoFit/>
          </a:bodyPr>
          <a:lstStyle/>
          <a:p>
            <a:r>
              <a:rPr lang="es-MX" sz="3200" b="1" dirty="0" smtClean="0"/>
              <a:t>Llevo  una </a:t>
            </a:r>
            <a:r>
              <a:rPr lang="es-MX" sz="3200" b="1" u="sng" dirty="0" smtClean="0"/>
              <a:t>camisa</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4</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8250" y="1365250"/>
            <a:ext cx="4127500" cy="4127500"/>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3352800" y="5334001"/>
            <a:ext cx="2806602" cy="584775"/>
          </a:xfrm>
          <a:prstGeom prst="rect">
            <a:avLst/>
          </a:prstGeom>
          <a:noFill/>
        </p:spPr>
        <p:txBody>
          <a:bodyPr wrap="none" rtlCol="0">
            <a:spAutoFit/>
          </a:bodyPr>
          <a:lstStyle/>
          <a:p>
            <a:r>
              <a:rPr lang="es-MX" sz="3200" b="1" dirty="0" smtClean="0"/>
              <a:t>Llevo  un </a:t>
            </a:r>
            <a:r>
              <a:rPr lang="es-MX" sz="3200" b="1" u="sng" dirty="0" smtClean="0"/>
              <a:t>collar</a:t>
            </a:r>
            <a:r>
              <a:rPr lang="es-MX" sz="3200" b="1" dirty="0" smtClean="0"/>
              <a:t>.</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40</a:t>
            </a:fld>
            <a:endParaRPr lang="es-MX"/>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399" y="1270575"/>
            <a:ext cx="4558207" cy="4063426"/>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1981200" y="5257800"/>
            <a:ext cx="5313442" cy="584775"/>
          </a:xfrm>
          <a:prstGeom prst="rect">
            <a:avLst/>
          </a:prstGeom>
          <a:noFill/>
        </p:spPr>
        <p:txBody>
          <a:bodyPr wrap="none" rtlCol="0">
            <a:spAutoFit/>
          </a:bodyPr>
          <a:lstStyle/>
          <a:p>
            <a:r>
              <a:rPr lang="es-MX" sz="3200" b="1" dirty="0" smtClean="0"/>
              <a:t>Llevo una </a:t>
            </a:r>
            <a:r>
              <a:rPr lang="es-MX" sz="3200" b="1" u="sng" dirty="0" smtClean="0"/>
              <a:t>esclava</a:t>
            </a:r>
            <a:r>
              <a:rPr lang="es-MX" sz="3200" b="1" dirty="0" smtClean="0"/>
              <a:t> o </a:t>
            </a:r>
            <a:r>
              <a:rPr lang="es-MX" sz="3200" b="1" u="sng" dirty="0" smtClean="0"/>
              <a:t>brazalete</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41</a:t>
            </a:fld>
            <a:endParaRPr lang="es-MX"/>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1830961"/>
            <a:ext cx="3016786" cy="300471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5504" y="1406680"/>
            <a:ext cx="3429000" cy="3429000"/>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D79D0CD-9CF9-44A4-B9E7-6A29B144397B}" type="slidenum">
              <a:rPr lang="en-US" smtClean="0"/>
              <a:t>42</a:t>
            </a:fld>
            <a:endParaRPr lang="en-US" dirty="0"/>
          </a:p>
        </p:txBody>
      </p:sp>
      <p:sp>
        <p:nvSpPr>
          <p:cNvPr id="3" name="TextBox 2"/>
          <p:cNvSpPr txBox="1"/>
          <p:nvPr/>
        </p:nvSpPr>
        <p:spPr>
          <a:xfrm>
            <a:off x="304800" y="304800"/>
            <a:ext cx="8610600" cy="6278641"/>
          </a:xfrm>
          <a:prstGeom prst="rect">
            <a:avLst/>
          </a:prstGeom>
          <a:noFill/>
        </p:spPr>
        <p:txBody>
          <a:bodyPr wrap="square" rtlCol="0">
            <a:spAutoFit/>
          </a:bodyPr>
          <a:lstStyle/>
          <a:p>
            <a:pPr algn="ctr"/>
            <a:r>
              <a:rPr lang="es-MX" sz="3200" b="1" dirty="0" smtClean="0">
                <a:solidFill>
                  <a:srgbClr val="002060"/>
                </a:solidFill>
              </a:rPr>
              <a:t>Verbo </a:t>
            </a:r>
            <a:r>
              <a:rPr lang="es-MX" sz="3200" b="1" u="sng" dirty="0" smtClean="0">
                <a:solidFill>
                  <a:srgbClr val="002060"/>
                </a:solidFill>
              </a:rPr>
              <a:t>Llevar</a:t>
            </a:r>
            <a:r>
              <a:rPr lang="es-MX" sz="3200" b="1" dirty="0" smtClean="0">
                <a:solidFill>
                  <a:srgbClr val="002060"/>
                </a:solidFill>
              </a:rPr>
              <a:t> (</a:t>
            </a:r>
            <a:r>
              <a:rPr lang="es-MX" sz="3200" b="1" dirty="0" err="1" smtClean="0">
                <a:solidFill>
                  <a:srgbClr val="002060"/>
                </a:solidFill>
              </a:rPr>
              <a:t>to</a:t>
            </a:r>
            <a:r>
              <a:rPr lang="es-MX" sz="3200" b="1" dirty="0" smtClean="0">
                <a:solidFill>
                  <a:srgbClr val="002060"/>
                </a:solidFill>
              </a:rPr>
              <a:t> </a:t>
            </a:r>
            <a:r>
              <a:rPr lang="es-MX" sz="3200" b="1" dirty="0" err="1" smtClean="0">
                <a:solidFill>
                  <a:srgbClr val="002060"/>
                </a:solidFill>
              </a:rPr>
              <a:t>wear</a:t>
            </a:r>
            <a:r>
              <a:rPr lang="es-MX" sz="3200" b="1" dirty="0" smtClean="0">
                <a:solidFill>
                  <a:srgbClr val="002060"/>
                </a:solidFill>
              </a:rPr>
              <a:t>/regular)</a:t>
            </a:r>
            <a:endParaRPr lang="es-MX" sz="3200" b="1" u="sng" dirty="0" smtClean="0">
              <a:solidFill>
                <a:srgbClr val="002060"/>
              </a:solidFill>
            </a:endParaRPr>
          </a:p>
          <a:p>
            <a:r>
              <a:rPr lang="es-MX" sz="3200" b="1" u="sng" dirty="0" smtClean="0"/>
              <a:t>Singular</a:t>
            </a:r>
          </a:p>
          <a:p>
            <a:r>
              <a:rPr lang="es-MX" sz="3200" dirty="0" smtClean="0"/>
              <a:t>Yo			llevo</a:t>
            </a:r>
          </a:p>
          <a:p>
            <a:r>
              <a:rPr lang="es-MX" sz="3200" dirty="0" smtClean="0"/>
              <a:t>t</a:t>
            </a:r>
            <a:r>
              <a:rPr lang="es-MX" sz="3200" dirty="0" smtClean="0"/>
              <a:t>ú			llevas</a:t>
            </a:r>
          </a:p>
          <a:p>
            <a:r>
              <a:rPr lang="es-MX" sz="3200" dirty="0" smtClean="0"/>
              <a:t>Él/ella		lleva</a:t>
            </a:r>
          </a:p>
          <a:p>
            <a:r>
              <a:rPr lang="es-MX" sz="3200" dirty="0" smtClean="0"/>
              <a:t>Usted		lleva</a:t>
            </a:r>
          </a:p>
          <a:p>
            <a:endParaRPr lang="es-MX" sz="3200" dirty="0" smtClean="0"/>
          </a:p>
          <a:p>
            <a:r>
              <a:rPr lang="es-MX" sz="3200" b="1" u="sng" dirty="0" smtClean="0"/>
              <a:t>Plural</a:t>
            </a:r>
          </a:p>
          <a:p>
            <a:r>
              <a:rPr lang="es-MX" sz="3200" dirty="0" smtClean="0"/>
              <a:t>Nosotros(as)	llevamos</a:t>
            </a:r>
          </a:p>
          <a:p>
            <a:r>
              <a:rPr lang="es-MX" sz="3200" dirty="0" smtClean="0"/>
              <a:t>Ustedes		llevan</a:t>
            </a:r>
          </a:p>
          <a:p>
            <a:r>
              <a:rPr lang="es-MX" sz="3200" dirty="0" smtClean="0"/>
              <a:t>Ellos(as)		llevan</a:t>
            </a:r>
          </a:p>
          <a:p>
            <a:endParaRPr lang="es-MX" sz="3200" dirty="0" smtClean="0"/>
          </a:p>
          <a:p>
            <a:r>
              <a:rPr lang="es-MX" dirty="0" smtClean="0"/>
              <a:t> </a:t>
            </a:r>
            <a:endParaRPr lang="es-MX" dirty="0" smtClean="0"/>
          </a:p>
        </p:txBody>
      </p:sp>
    </p:spTree>
    <p:extLst>
      <p:ext uri="{BB962C8B-B14F-4D97-AF65-F5344CB8AC3E}">
        <p14:creationId xmlns:p14="http://schemas.microsoft.com/office/powerpoint/2010/main" val="1178943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696CAA-444C-46FF-8597-2E99581CF363}" type="slidenum">
              <a:rPr lang="es-MX" smtClean="0"/>
              <a:t>43</a:t>
            </a:fld>
            <a:endParaRPr lang="es-MX"/>
          </a:p>
        </p:txBody>
      </p:sp>
      <p:sp>
        <p:nvSpPr>
          <p:cNvPr id="4" name="TextBox 3"/>
          <p:cNvSpPr txBox="1"/>
          <p:nvPr/>
        </p:nvSpPr>
        <p:spPr>
          <a:xfrm>
            <a:off x="1282021" y="1041333"/>
            <a:ext cx="2783134" cy="584775"/>
          </a:xfrm>
          <a:prstGeom prst="rect">
            <a:avLst/>
          </a:prstGeom>
          <a:noFill/>
        </p:spPr>
        <p:txBody>
          <a:bodyPr wrap="none" rtlCol="0">
            <a:spAutoFit/>
          </a:bodyPr>
          <a:lstStyle/>
          <a:p>
            <a:r>
              <a:rPr lang="es-MX" sz="3200" b="1" dirty="0" smtClean="0"/>
              <a:t>¿Qué llevas tú?</a:t>
            </a:r>
            <a:endParaRPr lang="es-MX" sz="32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713509"/>
            <a:ext cx="1600200" cy="1728216"/>
          </a:xfrm>
          <a:prstGeom prst="rect">
            <a:avLst/>
          </a:prstGeom>
        </p:spPr>
      </p:pic>
      <p:sp>
        <p:nvSpPr>
          <p:cNvPr id="6" name="TextBox 5"/>
          <p:cNvSpPr txBox="1"/>
          <p:nvPr/>
        </p:nvSpPr>
        <p:spPr>
          <a:xfrm>
            <a:off x="1302803" y="1577617"/>
            <a:ext cx="3997248" cy="584775"/>
          </a:xfrm>
          <a:prstGeom prst="rect">
            <a:avLst/>
          </a:prstGeom>
          <a:noFill/>
        </p:spPr>
        <p:txBody>
          <a:bodyPr wrap="none" rtlCol="0">
            <a:spAutoFit/>
          </a:bodyPr>
          <a:lstStyle/>
          <a:p>
            <a:r>
              <a:rPr lang="es-MX" sz="3200" b="1" u="sng" dirty="0" smtClean="0">
                <a:solidFill>
                  <a:srgbClr val="0070C0"/>
                </a:solidFill>
              </a:rPr>
              <a:t>Llevo</a:t>
            </a:r>
            <a:r>
              <a:rPr lang="es-MX" sz="3200" b="1" dirty="0" smtClean="0"/>
              <a:t> unos bermudas. </a:t>
            </a:r>
            <a:endParaRPr lang="es-MX" sz="32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9195" y="2441725"/>
            <a:ext cx="2000609" cy="1466095"/>
          </a:xfrm>
          <a:prstGeom prst="rect">
            <a:avLst/>
          </a:prstGeom>
        </p:spPr>
      </p:pic>
      <p:sp>
        <p:nvSpPr>
          <p:cNvPr id="8" name="TextBox 7"/>
          <p:cNvSpPr txBox="1"/>
          <p:nvPr/>
        </p:nvSpPr>
        <p:spPr>
          <a:xfrm>
            <a:off x="1282021" y="2679412"/>
            <a:ext cx="2565126" cy="584775"/>
          </a:xfrm>
          <a:prstGeom prst="rect">
            <a:avLst/>
          </a:prstGeom>
          <a:noFill/>
        </p:spPr>
        <p:txBody>
          <a:bodyPr wrap="none" rtlCol="0">
            <a:spAutoFit/>
          </a:bodyPr>
          <a:lstStyle/>
          <a:p>
            <a:r>
              <a:rPr lang="es-MX" sz="3200" b="1" dirty="0" smtClean="0"/>
              <a:t>¿Qué lleva él?</a:t>
            </a:r>
            <a:endParaRPr lang="es-MX" sz="3200" b="1" dirty="0"/>
          </a:p>
        </p:txBody>
      </p:sp>
      <p:sp>
        <p:nvSpPr>
          <p:cNvPr id="9" name="TextBox 8"/>
          <p:cNvSpPr txBox="1"/>
          <p:nvPr/>
        </p:nvSpPr>
        <p:spPr>
          <a:xfrm>
            <a:off x="1302803" y="3265937"/>
            <a:ext cx="2977290" cy="584775"/>
          </a:xfrm>
          <a:prstGeom prst="rect">
            <a:avLst/>
          </a:prstGeom>
          <a:noFill/>
        </p:spPr>
        <p:txBody>
          <a:bodyPr wrap="none" rtlCol="0">
            <a:spAutoFit/>
          </a:bodyPr>
          <a:lstStyle/>
          <a:p>
            <a:r>
              <a:rPr lang="es-MX" sz="3200" b="1" dirty="0" smtClean="0"/>
              <a:t>El </a:t>
            </a:r>
            <a:r>
              <a:rPr lang="es-MX" sz="3200" b="1" u="sng" dirty="0" smtClean="0">
                <a:solidFill>
                  <a:srgbClr val="0070C0"/>
                </a:solidFill>
              </a:rPr>
              <a:t>lleva</a:t>
            </a:r>
            <a:r>
              <a:rPr lang="es-MX" sz="3200" b="1" dirty="0" smtClean="0"/>
              <a:t> un reloj. </a:t>
            </a:r>
            <a:endParaRPr lang="es-MX" sz="3200" b="1" dirty="0"/>
          </a:p>
        </p:txBody>
      </p:sp>
      <p:cxnSp>
        <p:nvCxnSpPr>
          <p:cNvPr id="11" name="Straight Arrow Connector 10"/>
          <p:cNvCxnSpPr>
            <a:stCxn id="4" idx="3"/>
          </p:cNvCxnSpPr>
          <p:nvPr/>
        </p:nvCxnSpPr>
        <p:spPr>
          <a:xfrm flipV="1">
            <a:off x="4065155" y="1333720"/>
            <a:ext cx="2716645" cy="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3"/>
          </p:cNvCxnSpPr>
          <p:nvPr/>
        </p:nvCxnSpPr>
        <p:spPr>
          <a:xfrm flipV="1">
            <a:off x="3847147" y="2971799"/>
            <a:ext cx="2325053" cy="1"/>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302803" y="4267200"/>
            <a:ext cx="3270447" cy="584775"/>
          </a:xfrm>
          <a:prstGeom prst="rect">
            <a:avLst/>
          </a:prstGeom>
          <a:noFill/>
        </p:spPr>
        <p:txBody>
          <a:bodyPr wrap="none" rtlCol="0">
            <a:spAutoFit/>
          </a:bodyPr>
          <a:lstStyle/>
          <a:p>
            <a:r>
              <a:rPr lang="es-MX" sz="3200" b="1" dirty="0" smtClean="0"/>
              <a:t>¿Qué llevan ellos?</a:t>
            </a:r>
            <a:endParaRPr lang="es-MX" sz="3200" b="1" dirty="0"/>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3050" y="3990034"/>
            <a:ext cx="1786550" cy="1786550"/>
          </a:xfrm>
          <a:prstGeom prst="rect">
            <a:avLst/>
          </a:prstGeom>
        </p:spPr>
      </p:pic>
      <p:cxnSp>
        <p:nvCxnSpPr>
          <p:cNvPr id="18" name="Straight Arrow Connector 17"/>
          <p:cNvCxnSpPr>
            <a:stCxn id="16" idx="3"/>
          </p:cNvCxnSpPr>
          <p:nvPr/>
        </p:nvCxnSpPr>
        <p:spPr>
          <a:xfrm>
            <a:off x="4573250" y="4559588"/>
            <a:ext cx="2056150" cy="6927"/>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331146" y="4724400"/>
            <a:ext cx="4005968" cy="584775"/>
          </a:xfrm>
          <a:prstGeom prst="rect">
            <a:avLst/>
          </a:prstGeom>
          <a:noFill/>
        </p:spPr>
        <p:txBody>
          <a:bodyPr wrap="none" rtlCol="0">
            <a:spAutoFit/>
          </a:bodyPr>
          <a:lstStyle/>
          <a:p>
            <a:r>
              <a:rPr lang="es-MX" sz="3200" b="1" dirty="0" smtClean="0"/>
              <a:t>Ellos </a:t>
            </a:r>
            <a:r>
              <a:rPr lang="es-MX" sz="3200" b="1" u="sng" dirty="0" smtClean="0">
                <a:solidFill>
                  <a:srgbClr val="0070C0"/>
                </a:solidFill>
              </a:rPr>
              <a:t>llevan</a:t>
            </a:r>
            <a:r>
              <a:rPr lang="es-MX" sz="3200" b="1" dirty="0" smtClean="0"/>
              <a:t> una gorra. </a:t>
            </a:r>
            <a:endParaRPr lang="es-MX" sz="3200" b="1" dirty="0"/>
          </a:p>
        </p:txBody>
      </p:sp>
      <p:sp>
        <p:nvSpPr>
          <p:cNvPr id="23" name="TextBox 22"/>
          <p:cNvSpPr txBox="1"/>
          <p:nvPr/>
        </p:nvSpPr>
        <p:spPr>
          <a:xfrm>
            <a:off x="1282021" y="304800"/>
            <a:ext cx="1729961" cy="584775"/>
          </a:xfrm>
          <a:prstGeom prst="rect">
            <a:avLst/>
          </a:prstGeom>
          <a:noFill/>
        </p:spPr>
        <p:txBody>
          <a:bodyPr wrap="none" rtlCol="0">
            <a:spAutoFit/>
          </a:bodyPr>
          <a:lstStyle/>
          <a:p>
            <a:r>
              <a:rPr lang="es-MX" sz="2800" b="1" i="1" u="sng" dirty="0" smtClean="0">
                <a:solidFill>
                  <a:srgbClr val="0070C0"/>
                </a:solidFill>
              </a:rPr>
              <a:t>Ejemplos</a:t>
            </a:r>
            <a:r>
              <a:rPr lang="es-MX" sz="3200" b="1" dirty="0">
                <a:solidFill>
                  <a:srgbClr val="0070C0"/>
                </a:solidFill>
              </a:rPr>
              <a:t>:</a:t>
            </a:r>
            <a:r>
              <a:rPr lang="es-MX" sz="3200" b="1" dirty="0" smtClean="0"/>
              <a:t> </a:t>
            </a:r>
            <a:endParaRPr lang="es-MX" sz="3200" b="1" dirty="0"/>
          </a:p>
        </p:txBody>
      </p:sp>
    </p:spTree>
    <p:extLst>
      <p:ext uri="{BB962C8B-B14F-4D97-AF65-F5344CB8AC3E}">
        <p14:creationId xmlns:p14="http://schemas.microsoft.com/office/powerpoint/2010/main" val="42250786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D79D0CD-9CF9-44A4-B9E7-6A29B144397B}" type="slidenum">
              <a:rPr lang="en-US" smtClean="0"/>
              <a:t>44</a:t>
            </a:fld>
            <a:endParaRPr lang="en-US" dirty="0"/>
          </a:p>
        </p:txBody>
      </p:sp>
      <p:sp>
        <p:nvSpPr>
          <p:cNvPr id="3" name="TextBox 2"/>
          <p:cNvSpPr txBox="1"/>
          <p:nvPr/>
        </p:nvSpPr>
        <p:spPr>
          <a:xfrm>
            <a:off x="147935" y="304800"/>
            <a:ext cx="8996065" cy="6217087"/>
          </a:xfrm>
          <a:prstGeom prst="rect">
            <a:avLst/>
          </a:prstGeom>
          <a:noFill/>
        </p:spPr>
        <p:txBody>
          <a:bodyPr wrap="square" rtlCol="0">
            <a:spAutoFit/>
          </a:bodyPr>
          <a:lstStyle/>
          <a:p>
            <a:pPr algn="ctr"/>
            <a:r>
              <a:rPr lang="es-MX" sz="2800" b="1" dirty="0" err="1" smtClean="0">
                <a:solidFill>
                  <a:srgbClr val="0070C0"/>
                </a:solidFill>
              </a:rPr>
              <a:t>Using</a:t>
            </a:r>
            <a:r>
              <a:rPr lang="es-MX" sz="2800" b="1" dirty="0" smtClean="0">
                <a:solidFill>
                  <a:srgbClr val="0070C0"/>
                </a:solidFill>
              </a:rPr>
              <a:t> </a:t>
            </a:r>
            <a:r>
              <a:rPr lang="es-MX" sz="2800" b="1" u="sng" dirty="0" smtClean="0">
                <a:solidFill>
                  <a:srgbClr val="00B050"/>
                </a:solidFill>
              </a:rPr>
              <a:t>Gustar</a:t>
            </a:r>
            <a:r>
              <a:rPr lang="es-MX" sz="2800" b="1" dirty="0" smtClean="0">
                <a:solidFill>
                  <a:srgbClr val="00B050"/>
                </a:solidFill>
              </a:rPr>
              <a:t> </a:t>
            </a:r>
            <a:r>
              <a:rPr lang="es-MX" sz="2800" b="1" dirty="0" err="1" smtClean="0">
                <a:solidFill>
                  <a:srgbClr val="0070C0"/>
                </a:solidFill>
              </a:rPr>
              <a:t>to</a:t>
            </a:r>
            <a:r>
              <a:rPr lang="es-MX" sz="2800" b="1" dirty="0" smtClean="0">
                <a:solidFill>
                  <a:srgbClr val="0070C0"/>
                </a:solidFill>
              </a:rPr>
              <a:t> </a:t>
            </a:r>
            <a:r>
              <a:rPr lang="es-MX" sz="2800" b="1" dirty="0" err="1" smtClean="0">
                <a:solidFill>
                  <a:srgbClr val="0070C0"/>
                </a:solidFill>
              </a:rPr>
              <a:t>express</a:t>
            </a:r>
            <a:r>
              <a:rPr lang="es-MX" sz="2800" b="1" dirty="0" smtClean="0">
                <a:solidFill>
                  <a:srgbClr val="0070C0"/>
                </a:solidFill>
              </a:rPr>
              <a:t> </a:t>
            </a:r>
            <a:r>
              <a:rPr lang="es-MX" sz="2800" b="1" dirty="0" err="1" smtClean="0">
                <a:solidFill>
                  <a:srgbClr val="0070C0"/>
                </a:solidFill>
              </a:rPr>
              <a:t>that</a:t>
            </a:r>
            <a:r>
              <a:rPr lang="es-MX" sz="2800" b="1" dirty="0" smtClean="0">
                <a:solidFill>
                  <a:srgbClr val="0070C0"/>
                </a:solidFill>
              </a:rPr>
              <a:t> </a:t>
            </a:r>
            <a:r>
              <a:rPr lang="es-MX" sz="2800" b="1" i="1" u="sng" dirty="0" err="1" smtClean="0">
                <a:solidFill>
                  <a:srgbClr val="0070C0"/>
                </a:solidFill>
              </a:rPr>
              <a:t>you</a:t>
            </a:r>
            <a:r>
              <a:rPr lang="es-MX" sz="2800" b="1" i="1" u="sng" dirty="0" smtClean="0">
                <a:solidFill>
                  <a:srgbClr val="0070C0"/>
                </a:solidFill>
              </a:rPr>
              <a:t> </a:t>
            </a:r>
            <a:r>
              <a:rPr lang="es-MX" sz="2800" b="1" i="1" u="sng" dirty="0" err="1" smtClean="0">
                <a:solidFill>
                  <a:srgbClr val="00B050"/>
                </a:solidFill>
              </a:rPr>
              <a:t>like</a:t>
            </a:r>
            <a:r>
              <a:rPr lang="es-MX" sz="2800" b="1" i="1" u="sng" dirty="0" smtClean="0">
                <a:solidFill>
                  <a:srgbClr val="00B050"/>
                </a:solidFill>
              </a:rPr>
              <a:t> </a:t>
            </a:r>
            <a:r>
              <a:rPr lang="es-MX" sz="2800" b="1" i="1" u="sng" dirty="0" err="1" smtClean="0">
                <a:solidFill>
                  <a:srgbClr val="0070C0"/>
                </a:solidFill>
              </a:rPr>
              <a:t>something</a:t>
            </a:r>
            <a:endParaRPr lang="es-MX" sz="2800" b="1" i="1" u="sng" dirty="0" smtClean="0">
              <a:solidFill>
                <a:srgbClr val="0070C0"/>
              </a:solidFill>
            </a:endParaRPr>
          </a:p>
          <a:p>
            <a:r>
              <a:rPr lang="es-MX" sz="3200" b="1" u="sng" dirty="0" smtClean="0"/>
              <a:t>Singular</a:t>
            </a:r>
            <a:r>
              <a:rPr lang="es-MX" sz="3200" b="1" dirty="0" smtClean="0"/>
              <a:t>					</a:t>
            </a:r>
            <a:r>
              <a:rPr lang="es-MX" sz="2400" b="1" i="1" u="sng" dirty="0" err="1" smtClean="0">
                <a:solidFill>
                  <a:srgbClr val="FF0000"/>
                </a:solidFill>
              </a:rPr>
              <a:t>If</a:t>
            </a:r>
            <a:r>
              <a:rPr lang="es-MX" sz="2400" b="1" i="1" u="sng" dirty="0" smtClean="0">
                <a:solidFill>
                  <a:srgbClr val="FF0000"/>
                </a:solidFill>
              </a:rPr>
              <a:t> </a:t>
            </a:r>
            <a:r>
              <a:rPr lang="es-MX" sz="2400" b="1" i="1" u="sng" dirty="0" err="1" smtClean="0">
                <a:solidFill>
                  <a:srgbClr val="FF0000"/>
                </a:solidFill>
              </a:rPr>
              <a:t>the</a:t>
            </a:r>
            <a:r>
              <a:rPr lang="es-MX" sz="2400" b="1" i="1" u="sng" dirty="0" smtClean="0">
                <a:solidFill>
                  <a:srgbClr val="FF0000"/>
                </a:solidFill>
              </a:rPr>
              <a:t> </a:t>
            </a:r>
            <a:r>
              <a:rPr lang="es-MX" sz="2400" b="1" i="1" u="sng" dirty="0" err="1" smtClean="0">
                <a:solidFill>
                  <a:srgbClr val="FF0000"/>
                </a:solidFill>
              </a:rPr>
              <a:t>something</a:t>
            </a:r>
            <a:r>
              <a:rPr lang="es-MX" sz="2400" b="1" i="1" u="sng" dirty="0" smtClean="0">
                <a:solidFill>
                  <a:srgbClr val="FF0000"/>
                </a:solidFill>
              </a:rPr>
              <a:t> </a:t>
            </a:r>
            <a:r>
              <a:rPr lang="es-MX" sz="2400" b="1" i="1" u="sng" dirty="0" err="1" smtClean="0">
                <a:solidFill>
                  <a:srgbClr val="FF0000"/>
                </a:solidFill>
              </a:rPr>
              <a:t>is</a:t>
            </a:r>
            <a:r>
              <a:rPr lang="es-MX" sz="2400" b="1" i="1" u="sng" dirty="0" smtClean="0">
                <a:solidFill>
                  <a:srgbClr val="FF0000"/>
                </a:solidFill>
              </a:rPr>
              <a:t> plural</a:t>
            </a:r>
            <a:endParaRPr lang="es-MX" sz="2400" b="1" i="1" u="sng" dirty="0">
              <a:solidFill>
                <a:srgbClr val="FF0000"/>
              </a:solidFill>
            </a:endParaRPr>
          </a:p>
          <a:p>
            <a:r>
              <a:rPr lang="es-MX" sz="3200" b="1" dirty="0" smtClean="0">
                <a:solidFill>
                  <a:srgbClr val="002060"/>
                </a:solidFill>
              </a:rPr>
              <a:t>I </a:t>
            </a:r>
            <a:r>
              <a:rPr lang="es-MX" sz="3200" b="1" dirty="0" err="1" smtClean="0">
                <a:solidFill>
                  <a:srgbClr val="002060"/>
                </a:solidFill>
              </a:rPr>
              <a:t>like</a:t>
            </a:r>
            <a:r>
              <a:rPr lang="es-MX" sz="3200" dirty="0" smtClean="0"/>
              <a:t>				</a:t>
            </a:r>
            <a:r>
              <a:rPr lang="es-MX" sz="3200" b="1" i="1" u="sng" dirty="0" smtClean="0">
                <a:solidFill>
                  <a:srgbClr val="0070C0"/>
                </a:solidFill>
              </a:rPr>
              <a:t>me</a:t>
            </a:r>
            <a:r>
              <a:rPr lang="es-MX" sz="3200" b="1" dirty="0" smtClean="0">
                <a:solidFill>
                  <a:srgbClr val="0070C0"/>
                </a:solidFill>
              </a:rPr>
              <a:t> </a:t>
            </a:r>
            <a:r>
              <a:rPr lang="es-MX" sz="3200" b="1" dirty="0" smtClean="0"/>
              <a:t>gusta	me gusta</a:t>
            </a:r>
            <a:r>
              <a:rPr lang="es-MX" sz="3200" b="1" i="1" u="sng" dirty="0" smtClean="0">
                <a:solidFill>
                  <a:srgbClr val="FF0000"/>
                </a:solidFill>
              </a:rPr>
              <a:t>n</a:t>
            </a:r>
            <a:r>
              <a:rPr lang="es-MX" sz="3200" dirty="0" smtClean="0"/>
              <a:t>		</a:t>
            </a:r>
          </a:p>
          <a:p>
            <a:r>
              <a:rPr lang="es-MX" sz="3200" b="1" dirty="0" err="1" smtClean="0">
                <a:solidFill>
                  <a:srgbClr val="002060"/>
                </a:solidFill>
              </a:rPr>
              <a:t>You</a:t>
            </a:r>
            <a:r>
              <a:rPr lang="es-MX" sz="3200" b="1" dirty="0" smtClean="0">
                <a:solidFill>
                  <a:srgbClr val="002060"/>
                </a:solidFill>
              </a:rPr>
              <a:t> </a:t>
            </a:r>
            <a:r>
              <a:rPr lang="es-MX" sz="3200" b="1" dirty="0" err="1" smtClean="0">
                <a:solidFill>
                  <a:srgbClr val="002060"/>
                </a:solidFill>
              </a:rPr>
              <a:t>like</a:t>
            </a:r>
            <a:r>
              <a:rPr lang="es-MX" sz="3200" dirty="0" smtClean="0"/>
              <a:t>			</a:t>
            </a:r>
            <a:r>
              <a:rPr lang="es-MX" sz="3200" b="1" i="1" u="sng" dirty="0" smtClean="0">
                <a:solidFill>
                  <a:srgbClr val="0070C0"/>
                </a:solidFill>
              </a:rPr>
              <a:t>te</a:t>
            </a:r>
            <a:r>
              <a:rPr lang="es-MX" sz="3200" b="1" dirty="0" smtClean="0"/>
              <a:t> gusta	</a:t>
            </a:r>
            <a:r>
              <a:rPr lang="es-MX" sz="3200" b="1" dirty="0"/>
              <a:t>te </a:t>
            </a:r>
            <a:r>
              <a:rPr lang="es-MX" sz="3200" b="1" dirty="0" smtClean="0"/>
              <a:t>gusta</a:t>
            </a:r>
            <a:r>
              <a:rPr lang="es-MX" sz="3200" b="1" i="1" u="sng" dirty="0" smtClean="0">
                <a:solidFill>
                  <a:srgbClr val="FF0000"/>
                </a:solidFill>
              </a:rPr>
              <a:t>n</a:t>
            </a:r>
            <a:r>
              <a:rPr lang="es-MX" sz="3200" dirty="0" smtClean="0"/>
              <a:t>		</a:t>
            </a:r>
          </a:p>
          <a:p>
            <a:r>
              <a:rPr lang="es-MX" sz="3200" b="1" dirty="0" smtClean="0">
                <a:solidFill>
                  <a:srgbClr val="002060"/>
                </a:solidFill>
              </a:rPr>
              <a:t>He/</a:t>
            </a:r>
            <a:r>
              <a:rPr lang="es-MX" sz="3200" b="1" dirty="0" err="1" smtClean="0">
                <a:solidFill>
                  <a:srgbClr val="002060"/>
                </a:solidFill>
              </a:rPr>
              <a:t>she</a:t>
            </a:r>
            <a:r>
              <a:rPr lang="es-MX" sz="3200" b="1" dirty="0" smtClean="0">
                <a:solidFill>
                  <a:srgbClr val="002060"/>
                </a:solidFill>
              </a:rPr>
              <a:t> </a:t>
            </a:r>
            <a:r>
              <a:rPr lang="es-MX" sz="3200" b="1" dirty="0" err="1" smtClean="0">
                <a:solidFill>
                  <a:srgbClr val="002060"/>
                </a:solidFill>
              </a:rPr>
              <a:t>likes</a:t>
            </a:r>
            <a:r>
              <a:rPr lang="es-MX" sz="3200" dirty="0"/>
              <a:t>	</a:t>
            </a:r>
            <a:r>
              <a:rPr lang="es-MX" sz="3200" dirty="0" smtClean="0"/>
              <a:t>	</a:t>
            </a:r>
            <a:r>
              <a:rPr lang="es-MX" sz="3200" b="1" i="1" u="sng" dirty="0" smtClean="0">
                <a:solidFill>
                  <a:srgbClr val="0070C0"/>
                </a:solidFill>
              </a:rPr>
              <a:t>le</a:t>
            </a:r>
            <a:r>
              <a:rPr lang="es-MX" sz="3200" b="1" dirty="0" smtClean="0"/>
              <a:t> gusta	</a:t>
            </a:r>
            <a:r>
              <a:rPr lang="es-MX" sz="3200" b="1" dirty="0"/>
              <a:t>le </a:t>
            </a:r>
            <a:r>
              <a:rPr lang="es-MX" sz="3200" b="1" dirty="0" smtClean="0"/>
              <a:t>gusta</a:t>
            </a:r>
            <a:r>
              <a:rPr lang="es-MX" sz="3200" b="1" i="1" u="sng" dirty="0" smtClean="0">
                <a:solidFill>
                  <a:srgbClr val="FF0000"/>
                </a:solidFill>
              </a:rPr>
              <a:t>n</a:t>
            </a:r>
            <a:r>
              <a:rPr lang="es-MX" sz="3200" dirty="0" smtClean="0"/>
              <a:t>		</a:t>
            </a:r>
            <a:endParaRPr lang="es-MX" sz="3200" dirty="0"/>
          </a:p>
          <a:p>
            <a:r>
              <a:rPr lang="es-MX" sz="3200" b="1" dirty="0" err="1" smtClean="0">
                <a:solidFill>
                  <a:srgbClr val="002060"/>
                </a:solidFill>
              </a:rPr>
              <a:t>You</a:t>
            </a:r>
            <a:r>
              <a:rPr lang="es-MX" sz="3200" b="1" dirty="0" smtClean="0">
                <a:solidFill>
                  <a:srgbClr val="002060"/>
                </a:solidFill>
              </a:rPr>
              <a:t> </a:t>
            </a:r>
            <a:r>
              <a:rPr lang="es-MX" sz="3200" b="1" dirty="0" err="1" smtClean="0">
                <a:solidFill>
                  <a:srgbClr val="002060"/>
                </a:solidFill>
              </a:rPr>
              <a:t>like</a:t>
            </a:r>
            <a:r>
              <a:rPr lang="es-MX" sz="3200" dirty="0" smtClean="0"/>
              <a:t>(formal</a:t>
            </a:r>
            <a:r>
              <a:rPr lang="es-MX" sz="3200" dirty="0"/>
              <a:t>)</a:t>
            </a:r>
            <a:r>
              <a:rPr lang="es-MX" sz="3200" dirty="0" smtClean="0"/>
              <a:t>		</a:t>
            </a:r>
            <a:r>
              <a:rPr lang="es-MX" sz="3200" b="1" i="1" u="sng" dirty="0" smtClean="0">
                <a:solidFill>
                  <a:srgbClr val="0070C0"/>
                </a:solidFill>
              </a:rPr>
              <a:t>le</a:t>
            </a:r>
            <a:r>
              <a:rPr lang="es-MX" sz="3200" b="1" dirty="0" smtClean="0"/>
              <a:t> gusta	</a:t>
            </a:r>
            <a:r>
              <a:rPr lang="es-MX" sz="3200" b="1" dirty="0"/>
              <a:t>le gusta</a:t>
            </a:r>
            <a:r>
              <a:rPr lang="es-MX" sz="3200" b="1" i="1" u="sng" dirty="0">
                <a:solidFill>
                  <a:srgbClr val="FF0000"/>
                </a:solidFill>
              </a:rPr>
              <a:t>n</a:t>
            </a:r>
            <a:endParaRPr lang="es-MX" sz="3200" b="1" dirty="0" smtClean="0"/>
          </a:p>
          <a:p>
            <a:endParaRPr lang="es-MX" sz="3200" dirty="0" smtClean="0"/>
          </a:p>
          <a:p>
            <a:r>
              <a:rPr lang="es-MX" sz="3200" b="1" u="sng" dirty="0" smtClean="0"/>
              <a:t>Plural</a:t>
            </a:r>
          </a:p>
          <a:p>
            <a:r>
              <a:rPr lang="es-MX" sz="3200" b="1" dirty="0" err="1" smtClean="0">
                <a:solidFill>
                  <a:srgbClr val="002060"/>
                </a:solidFill>
              </a:rPr>
              <a:t>We</a:t>
            </a:r>
            <a:r>
              <a:rPr lang="es-MX" sz="3200" b="1" dirty="0" smtClean="0">
                <a:solidFill>
                  <a:srgbClr val="002060"/>
                </a:solidFill>
              </a:rPr>
              <a:t> </a:t>
            </a:r>
            <a:r>
              <a:rPr lang="es-MX" sz="3200" b="1" dirty="0" err="1" smtClean="0">
                <a:solidFill>
                  <a:srgbClr val="002060"/>
                </a:solidFill>
              </a:rPr>
              <a:t>like</a:t>
            </a:r>
            <a:r>
              <a:rPr lang="es-MX" sz="3200" dirty="0" smtClean="0"/>
              <a:t>			</a:t>
            </a:r>
            <a:r>
              <a:rPr lang="es-MX" sz="3200" b="1" i="1" u="sng" dirty="0" smtClean="0">
                <a:solidFill>
                  <a:srgbClr val="0070C0"/>
                </a:solidFill>
              </a:rPr>
              <a:t>nos</a:t>
            </a:r>
            <a:r>
              <a:rPr lang="es-MX" sz="3200" b="1" dirty="0" smtClean="0"/>
              <a:t> gusta	</a:t>
            </a:r>
            <a:r>
              <a:rPr lang="es-MX" sz="3200" b="1" dirty="0"/>
              <a:t>nos gusta</a:t>
            </a:r>
            <a:r>
              <a:rPr lang="es-MX" sz="3200" b="1" i="1" u="sng" dirty="0">
                <a:solidFill>
                  <a:srgbClr val="FF0000"/>
                </a:solidFill>
              </a:rPr>
              <a:t>n</a:t>
            </a:r>
            <a:endParaRPr lang="es-MX" sz="3200" b="1" dirty="0" smtClean="0"/>
          </a:p>
          <a:p>
            <a:r>
              <a:rPr lang="es-MX" sz="3200" b="1" dirty="0" err="1" smtClean="0">
                <a:solidFill>
                  <a:srgbClr val="002060"/>
                </a:solidFill>
              </a:rPr>
              <a:t>You</a:t>
            </a:r>
            <a:r>
              <a:rPr lang="es-MX" sz="3200" b="1" dirty="0" smtClean="0">
                <a:solidFill>
                  <a:srgbClr val="002060"/>
                </a:solidFill>
              </a:rPr>
              <a:t> </a:t>
            </a:r>
            <a:r>
              <a:rPr lang="es-MX" sz="3200" b="1" dirty="0" err="1" smtClean="0">
                <a:solidFill>
                  <a:srgbClr val="002060"/>
                </a:solidFill>
              </a:rPr>
              <a:t>like</a:t>
            </a:r>
            <a:r>
              <a:rPr lang="es-MX" sz="3200" dirty="0" smtClean="0"/>
              <a:t>(</a:t>
            </a:r>
            <a:r>
              <a:rPr lang="es-MX" sz="3200" dirty="0" err="1" smtClean="0"/>
              <a:t>Spain</a:t>
            </a:r>
            <a:r>
              <a:rPr lang="es-MX" sz="3200" dirty="0" smtClean="0"/>
              <a:t>)		</a:t>
            </a:r>
            <a:r>
              <a:rPr lang="es-MX" sz="3200" b="1" i="1" u="sng" dirty="0" smtClean="0">
                <a:solidFill>
                  <a:srgbClr val="0070C0"/>
                </a:solidFill>
              </a:rPr>
              <a:t>os</a:t>
            </a:r>
            <a:r>
              <a:rPr lang="es-MX" sz="3200" b="1" dirty="0" smtClean="0"/>
              <a:t> gusta</a:t>
            </a:r>
            <a:r>
              <a:rPr lang="es-MX" sz="3200" dirty="0"/>
              <a:t>	</a:t>
            </a:r>
            <a:r>
              <a:rPr lang="es-MX" sz="3200" b="1" dirty="0" smtClean="0"/>
              <a:t>os gusta</a:t>
            </a:r>
            <a:r>
              <a:rPr lang="es-MX" sz="3200" b="1" i="1" u="sng" dirty="0" smtClean="0">
                <a:solidFill>
                  <a:srgbClr val="FF0000"/>
                </a:solidFill>
              </a:rPr>
              <a:t>n</a:t>
            </a:r>
            <a:r>
              <a:rPr lang="es-MX" sz="3200" dirty="0" smtClean="0"/>
              <a:t>	</a:t>
            </a:r>
          </a:p>
          <a:p>
            <a:r>
              <a:rPr lang="es-MX" sz="3200" b="1" dirty="0" smtClean="0">
                <a:solidFill>
                  <a:srgbClr val="002060"/>
                </a:solidFill>
              </a:rPr>
              <a:t>You all like</a:t>
            </a:r>
            <a:r>
              <a:rPr lang="es-MX" sz="3200" dirty="0" smtClean="0"/>
              <a:t>	</a:t>
            </a:r>
            <a:r>
              <a:rPr lang="es-MX" sz="3200" dirty="0"/>
              <a:t>	</a:t>
            </a:r>
            <a:r>
              <a:rPr lang="es-MX" sz="3200" b="1" i="1" u="sng" dirty="0" smtClean="0">
                <a:solidFill>
                  <a:srgbClr val="0070C0"/>
                </a:solidFill>
              </a:rPr>
              <a:t>les</a:t>
            </a:r>
            <a:r>
              <a:rPr lang="es-MX" sz="3200" b="1" dirty="0" smtClean="0"/>
              <a:t> </a:t>
            </a:r>
            <a:r>
              <a:rPr lang="es-MX" sz="3200" b="1" dirty="0" smtClean="0"/>
              <a:t>gusta	</a:t>
            </a:r>
            <a:r>
              <a:rPr lang="es-MX" sz="3200" b="1" dirty="0"/>
              <a:t>les gusta</a:t>
            </a:r>
            <a:r>
              <a:rPr lang="es-MX" sz="3200" b="1" i="1" u="sng" dirty="0">
                <a:solidFill>
                  <a:srgbClr val="FF0000"/>
                </a:solidFill>
              </a:rPr>
              <a:t>n</a:t>
            </a:r>
            <a:endParaRPr lang="es-MX" sz="3200" b="1" dirty="0"/>
          </a:p>
          <a:p>
            <a:r>
              <a:rPr lang="es-MX" sz="3200" b="1" dirty="0" err="1" smtClean="0">
                <a:solidFill>
                  <a:srgbClr val="002060"/>
                </a:solidFill>
              </a:rPr>
              <a:t>They</a:t>
            </a:r>
            <a:r>
              <a:rPr lang="es-MX" sz="3200" b="1" dirty="0" smtClean="0">
                <a:solidFill>
                  <a:srgbClr val="002060"/>
                </a:solidFill>
              </a:rPr>
              <a:t> </a:t>
            </a:r>
            <a:r>
              <a:rPr lang="es-MX" sz="3200" b="1" dirty="0" err="1" smtClean="0">
                <a:solidFill>
                  <a:srgbClr val="002060"/>
                </a:solidFill>
              </a:rPr>
              <a:t>like</a:t>
            </a:r>
            <a:r>
              <a:rPr lang="es-MX" sz="3200" dirty="0" smtClean="0"/>
              <a:t>			</a:t>
            </a:r>
            <a:r>
              <a:rPr lang="es-MX" sz="3200" b="1" i="1" u="sng" dirty="0" smtClean="0">
                <a:solidFill>
                  <a:srgbClr val="0070C0"/>
                </a:solidFill>
              </a:rPr>
              <a:t>les</a:t>
            </a:r>
            <a:r>
              <a:rPr lang="es-MX" sz="3200" b="1" dirty="0" smtClean="0"/>
              <a:t> gusta	</a:t>
            </a:r>
            <a:r>
              <a:rPr lang="es-MX" sz="3200" b="1" dirty="0"/>
              <a:t>les </a:t>
            </a:r>
            <a:r>
              <a:rPr lang="es-MX" sz="3200" b="1" dirty="0" smtClean="0"/>
              <a:t>gusta</a:t>
            </a:r>
            <a:r>
              <a:rPr lang="es-MX" sz="3200" b="1" i="1" u="sng" dirty="0" smtClean="0">
                <a:solidFill>
                  <a:srgbClr val="FF0000"/>
                </a:solidFill>
              </a:rPr>
              <a:t>n</a:t>
            </a:r>
            <a:r>
              <a:rPr lang="es-MX" sz="3200" dirty="0" smtClean="0"/>
              <a:t>		</a:t>
            </a:r>
          </a:p>
          <a:p>
            <a:endParaRPr lang="es-MX" dirty="0" smtClean="0"/>
          </a:p>
        </p:txBody>
      </p:sp>
      <p:cxnSp>
        <p:nvCxnSpPr>
          <p:cNvPr id="5" name="Straight Arrow Connector 4"/>
          <p:cNvCxnSpPr/>
          <p:nvPr/>
        </p:nvCxnSpPr>
        <p:spPr>
          <a:xfrm flipH="1">
            <a:off x="7543800" y="1219200"/>
            <a:ext cx="762000" cy="3671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7391400" y="1219200"/>
            <a:ext cx="9144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391400" y="1219200"/>
            <a:ext cx="9144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7315200" y="1219200"/>
            <a:ext cx="990600" cy="175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543801" y="1219200"/>
            <a:ext cx="1219200" cy="3048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7467601" y="1222663"/>
            <a:ext cx="1295401" cy="38065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7467601" y="1222663"/>
            <a:ext cx="1295400" cy="41875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7467601" y="1222663"/>
            <a:ext cx="1295400" cy="4720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8943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696CAA-444C-46FF-8597-2E99581CF363}" type="slidenum">
              <a:rPr lang="es-MX" smtClean="0"/>
              <a:t>45</a:t>
            </a:fld>
            <a:endParaRPr lang="es-MX"/>
          </a:p>
        </p:txBody>
      </p:sp>
      <p:sp>
        <p:nvSpPr>
          <p:cNvPr id="4" name="TextBox 3"/>
          <p:cNvSpPr txBox="1"/>
          <p:nvPr/>
        </p:nvSpPr>
        <p:spPr>
          <a:xfrm>
            <a:off x="1282021" y="1041333"/>
            <a:ext cx="4511556" cy="584775"/>
          </a:xfrm>
          <a:prstGeom prst="rect">
            <a:avLst/>
          </a:prstGeom>
          <a:noFill/>
        </p:spPr>
        <p:txBody>
          <a:bodyPr wrap="none" rtlCol="0">
            <a:spAutoFit/>
          </a:bodyPr>
          <a:lstStyle/>
          <a:p>
            <a:r>
              <a:rPr lang="es-MX" sz="3200" b="1" dirty="0" smtClean="0"/>
              <a:t>¿</a:t>
            </a:r>
            <a:r>
              <a:rPr lang="es-MX" sz="3200" b="1" u="sng" dirty="0" smtClean="0">
                <a:solidFill>
                  <a:srgbClr val="0070C0"/>
                </a:solidFill>
              </a:rPr>
              <a:t>Te gusta</a:t>
            </a:r>
            <a:r>
              <a:rPr lang="es-MX" sz="3200" b="1" u="sng" dirty="0" smtClean="0">
                <a:solidFill>
                  <a:srgbClr val="FF0000"/>
                </a:solidFill>
              </a:rPr>
              <a:t>n</a:t>
            </a:r>
            <a:r>
              <a:rPr lang="es-MX" sz="3200" b="1" dirty="0" smtClean="0">
                <a:solidFill>
                  <a:srgbClr val="0070C0"/>
                </a:solidFill>
              </a:rPr>
              <a:t> </a:t>
            </a:r>
            <a:r>
              <a:rPr lang="es-MX" sz="3200" b="1" dirty="0" smtClean="0"/>
              <a:t>las bermudas?</a:t>
            </a:r>
            <a:endParaRPr lang="es-MX" sz="32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713509"/>
            <a:ext cx="1600200" cy="1728216"/>
          </a:xfrm>
          <a:prstGeom prst="rect">
            <a:avLst/>
          </a:prstGeom>
        </p:spPr>
      </p:pic>
      <p:sp>
        <p:nvSpPr>
          <p:cNvPr id="6" name="TextBox 5"/>
          <p:cNvSpPr txBox="1"/>
          <p:nvPr/>
        </p:nvSpPr>
        <p:spPr>
          <a:xfrm>
            <a:off x="1302803" y="1577617"/>
            <a:ext cx="4903265" cy="584775"/>
          </a:xfrm>
          <a:prstGeom prst="rect">
            <a:avLst/>
          </a:prstGeom>
          <a:noFill/>
        </p:spPr>
        <p:txBody>
          <a:bodyPr wrap="none" rtlCol="0">
            <a:spAutoFit/>
          </a:bodyPr>
          <a:lstStyle/>
          <a:p>
            <a:r>
              <a:rPr lang="es-MX" sz="3200" b="1" dirty="0" smtClean="0"/>
              <a:t>Sí</a:t>
            </a:r>
            <a:r>
              <a:rPr lang="es-MX" sz="3200" b="1" dirty="0" smtClean="0">
                <a:solidFill>
                  <a:srgbClr val="0070C0"/>
                </a:solidFill>
              </a:rPr>
              <a:t> </a:t>
            </a:r>
            <a:r>
              <a:rPr lang="es-MX" sz="3200" b="1" u="sng" dirty="0" smtClean="0">
                <a:solidFill>
                  <a:srgbClr val="0070C0"/>
                </a:solidFill>
              </a:rPr>
              <a:t>me gusta</a:t>
            </a:r>
            <a:r>
              <a:rPr lang="es-MX" sz="3200" b="1" u="sng" dirty="0" smtClean="0">
                <a:solidFill>
                  <a:srgbClr val="FF0000"/>
                </a:solidFill>
              </a:rPr>
              <a:t>n</a:t>
            </a:r>
            <a:r>
              <a:rPr lang="es-MX" sz="3200" b="1" dirty="0" smtClean="0">
                <a:solidFill>
                  <a:srgbClr val="0070C0"/>
                </a:solidFill>
              </a:rPr>
              <a:t> </a:t>
            </a:r>
            <a:r>
              <a:rPr lang="es-MX" sz="3200" b="1" dirty="0" smtClean="0"/>
              <a:t>las bermudas. </a:t>
            </a:r>
            <a:endParaRPr lang="es-MX" sz="3200" b="1" dirty="0"/>
          </a:p>
        </p:txBody>
      </p:sp>
      <p:sp>
        <p:nvSpPr>
          <p:cNvPr id="8" name="TextBox 7"/>
          <p:cNvSpPr txBox="1"/>
          <p:nvPr/>
        </p:nvSpPr>
        <p:spPr>
          <a:xfrm>
            <a:off x="1282021" y="2679412"/>
            <a:ext cx="5307030" cy="584775"/>
          </a:xfrm>
          <a:prstGeom prst="rect">
            <a:avLst/>
          </a:prstGeom>
          <a:noFill/>
        </p:spPr>
        <p:txBody>
          <a:bodyPr wrap="none" rtlCol="0">
            <a:spAutoFit/>
          </a:bodyPr>
          <a:lstStyle/>
          <a:p>
            <a:r>
              <a:rPr lang="es-MX" sz="3200" b="1" dirty="0" smtClean="0"/>
              <a:t>¿</a:t>
            </a:r>
            <a:r>
              <a:rPr lang="es-MX" sz="3200" b="1" u="sng" dirty="0" smtClean="0">
                <a:solidFill>
                  <a:srgbClr val="0070C0"/>
                </a:solidFill>
              </a:rPr>
              <a:t>Le gusta</a:t>
            </a:r>
            <a:r>
              <a:rPr lang="es-MX" sz="3200" b="1" u="sng" dirty="0" smtClean="0">
                <a:solidFill>
                  <a:srgbClr val="FF0000"/>
                </a:solidFill>
              </a:rPr>
              <a:t>n</a:t>
            </a:r>
            <a:r>
              <a:rPr lang="es-MX" sz="3200" b="1" dirty="0">
                <a:solidFill>
                  <a:srgbClr val="0070C0"/>
                </a:solidFill>
              </a:rPr>
              <a:t> </a:t>
            </a:r>
            <a:r>
              <a:rPr lang="es-MX" sz="3200" b="1" dirty="0" smtClean="0">
                <a:solidFill>
                  <a:srgbClr val="0070C0"/>
                </a:solidFill>
              </a:rPr>
              <a:t>a ella </a:t>
            </a:r>
            <a:r>
              <a:rPr lang="es-MX" sz="3200" b="1" dirty="0" smtClean="0"/>
              <a:t>los zapatos?</a:t>
            </a:r>
            <a:endParaRPr lang="es-MX" sz="3200" b="1" dirty="0"/>
          </a:p>
        </p:txBody>
      </p:sp>
      <p:sp>
        <p:nvSpPr>
          <p:cNvPr id="9" name="TextBox 8"/>
          <p:cNvSpPr txBox="1"/>
          <p:nvPr/>
        </p:nvSpPr>
        <p:spPr>
          <a:xfrm>
            <a:off x="1302803" y="3265937"/>
            <a:ext cx="4281108" cy="584775"/>
          </a:xfrm>
          <a:prstGeom prst="rect">
            <a:avLst/>
          </a:prstGeom>
          <a:noFill/>
        </p:spPr>
        <p:txBody>
          <a:bodyPr wrap="none" rtlCol="0">
            <a:spAutoFit/>
          </a:bodyPr>
          <a:lstStyle/>
          <a:p>
            <a:r>
              <a:rPr lang="es-MX" sz="3200" b="1" dirty="0" smtClean="0"/>
              <a:t>Sí </a:t>
            </a:r>
            <a:r>
              <a:rPr lang="es-MX" sz="3200" b="1" u="sng" dirty="0" smtClean="0">
                <a:solidFill>
                  <a:srgbClr val="0070C0"/>
                </a:solidFill>
              </a:rPr>
              <a:t>le gusta</a:t>
            </a:r>
            <a:r>
              <a:rPr lang="es-MX" sz="3200" b="1" u="sng" dirty="0" smtClean="0">
                <a:solidFill>
                  <a:srgbClr val="FF0000"/>
                </a:solidFill>
              </a:rPr>
              <a:t>n</a:t>
            </a:r>
            <a:r>
              <a:rPr lang="es-MX" sz="3200" b="1" dirty="0" smtClean="0"/>
              <a:t> los zapatos. </a:t>
            </a:r>
            <a:endParaRPr lang="es-MX" sz="3200" b="1" dirty="0"/>
          </a:p>
        </p:txBody>
      </p:sp>
      <p:sp>
        <p:nvSpPr>
          <p:cNvPr id="16" name="TextBox 15"/>
          <p:cNvSpPr txBox="1"/>
          <p:nvPr/>
        </p:nvSpPr>
        <p:spPr>
          <a:xfrm>
            <a:off x="1302803" y="4267200"/>
            <a:ext cx="4681794" cy="584775"/>
          </a:xfrm>
          <a:prstGeom prst="rect">
            <a:avLst/>
          </a:prstGeom>
          <a:noFill/>
        </p:spPr>
        <p:txBody>
          <a:bodyPr wrap="none" rtlCol="0">
            <a:spAutoFit/>
          </a:bodyPr>
          <a:lstStyle/>
          <a:p>
            <a:r>
              <a:rPr lang="es-MX" sz="3200" b="1" dirty="0" smtClean="0"/>
              <a:t>¿</a:t>
            </a:r>
            <a:r>
              <a:rPr lang="es-MX" sz="3200" b="1" u="sng" dirty="0" smtClean="0">
                <a:solidFill>
                  <a:srgbClr val="0070C0"/>
                </a:solidFill>
              </a:rPr>
              <a:t>Les gusta</a:t>
            </a:r>
            <a:r>
              <a:rPr lang="es-MX" sz="3200" b="1" dirty="0" smtClean="0">
                <a:solidFill>
                  <a:srgbClr val="0070C0"/>
                </a:solidFill>
              </a:rPr>
              <a:t> </a:t>
            </a:r>
            <a:r>
              <a:rPr lang="es-MX" sz="3200" b="1" dirty="0" smtClean="0"/>
              <a:t>a ellos la gorra?</a:t>
            </a:r>
            <a:endParaRPr lang="es-MX" sz="3200" b="1" dirty="0"/>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8618" y="4123512"/>
            <a:ext cx="1786550" cy="1786550"/>
          </a:xfrm>
          <a:prstGeom prst="rect">
            <a:avLst/>
          </a:prstGeom>
        </p:spPr>
      </p:pic>
      <p:sp>
        <p:nvSpPr>
          <p:cNvPr id="20" name="TextBox 19"/>
          <p:cNvSpPr txBox="1"/>
          <p:nvPr/>
        </p:nvSpPr>
        <p:spPr>
          <a:xfrm>
            <a:off x="1331146" y="4724400"/>
            <a:ext cx="3729611" cy="584775"/>
          </a:xfrm>
          <a:prstGeom prst="rect">
            <a:avLst/>
          </a:prstGeom>
          <a:noFill/>
        </p:spPr>
        <p:txBody>
          <a:bodyPr wrap="none" rtlCol="0">
            <a:spAutoFit/>
          </a:bodyPr>
          <a:lstStyle/>
          <a:p>
            <a:r>
              <a:rPr lang="es-MX" sz="3200" b="1" dirty="0" smtClean="0"/>
              <a:t>Sí  </a:t>
            </a:r>
            <a:r>
              <a:rPr lang="es-MX" sz="3200" b="1" u="sng" dirty="0" smtClean="0">
                <a:solidFill>
                  <a:srgbClr val="0070C0"/>
                </a:solidFill>
              </a:rPr>
              <a:t>les gusta</a:t>
            </a:r>
            <a:r>
              <a:rPr lang="es-MX" sz="3200" b="1" dirty="0" smtClean="0">
                <a:solidFill>
                  <a:srgbClr val="0070C0"/>
                </a:solidFill>
              </a:rPr>
              <a:t> </a:t>
            </a:r>
            <a:r>
              <a:rPr lang="es-MX" sz="3200" b="1" dirty="0" smtClean="0"/>
              <a:t>la gorra. </a:t>
            </a:r>
            <a:endParaRPr lang="es-MX" sz="3200" b="1" dirty="0"/>
          </a:p>
        </p:txBody>
      </p:sp>
      <p:sp>
        <p:nvSpPr>
          <p:cNvPr id="23" name="TextBox 22"/>
          <p:cNvSpPr txBox="1"/>
          <p:nvPr/>
        </p:nvSpPr>
        <p:spPr>
          <a:xfrm>
            <a:off x="1282021" y="304800"/>
            <a:ext cx="1729961" cy="584775"/>
          </a:xfrm>
          <a:prstGeom prst="rect">
            <a:avLst/>
          </a:prstGeom>
          <a:noFill/>
        </p:spPr>
        <p:txBody>
          <a:bodyPr wrap="none" rtlCol="0">
            <a:spAutoFit/>
          </a:bodyPr>
          <a:lstStyle/>
          <a:p>
            <a:r>
              <a:rPr lang="es-MX" sz="2800" b="1" i="1" u="sng" dirty="0" smtClean="0">
                <a:solidFill>
                  <a:srgbClr val="0070C0"/>
                </a:solidFill>
              </a:rPr>
              <a:t>Ejemplos</a:t>
            </a:r>
            <a:r>
              <a:rPr lang="es-MX" sz="3200" b="1" dirty="0">
                <a:solidFill>
                  <a:srgbClr val="0070C0"/>
                </a:solidFill>
              </a:rPr>
              <a:t>:</a:t>
            </a:r>
            <a:r>
              <a:rPr lang="es-MX" sz="3200" b="1" dirty="0" smtClean="0"/>
              <a:t> </a:t>
            </a:r>
            <a:endParaRPr lang="es-MX" sz="3200" b="1" dirty="0"/>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5196" y="2588612"/>
            <a:ext cx="2038351" cy="1354649"/>
          </a:xfrm>
          <a:prstGeom prst="rect">
            <a:avLst/>
          </a:prstGeom>
        </p:spPr>
      </p:pic>
    </p:spTree>
    <p:extLst>
      <p:ext uri="{BB962C8B-B14F-4D97-AF65-F5344CB8AC3E}">
        <p14:creationId xmlns:p14="http://schemas.microsoft.com/office/powerpoint/2010/main" val="21841260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696CAA-444C-46FF-8597-2E99581CF363}" type="slidenum">
              <a:rPr lang="es-MX" smtClean="0"/>
              <a:t>46</a:t>
            </a:fld>
            <a:endParaRPr lang="es-MX"/>
          </a:p>
        </p:txBody>
      </p:sp>
      <p:sp>
        <p:nvSpPr>
          <p:cNvPr id="3" name="TextBox 2"/>
          <p:cNvSpPr txBox="1"/>
          <p:nvPr/>
        </p:nvSpPr>
        <p:spPr>
          <a:xfrm>
            <a:off x="214767" y="304800"/>
            <a:ext cx="8319633" cy="3600986"/>
          </a:xfrm>
          <a:prstGeom prst="rect">
            <a:avLst/>
          </a:prstGeom>
          <a:noFill/>
        </p:spPr>
        <p:txBody>
          <a:bodyPr wrap="square" rtlCol="0">
            <a:spAutoFit/>
          </a:bodyPr>
          <a:lstStyle/>
          <a:p>
            <a:pPr algn="ctr"/>
            <a:r>
              <a:rPr lang="es-MX" sz="2800" b="1" u="sng" dirty="0" smtClean="0">
                <a:solidFill>
                  <a:srgbClr val="002060"/>
                </a:solidFill>
              </a:rPr>
              <a:t>¿Qué tipo de ropa te gusta</a:t>
            </a:r>
            <a:r>
              <a:rPr lang="es-MX" sz="2800" b="1" u="sng" dirty="0" smtClean="0">
                <a:solidFill>
                  <a:srgbClr val="002060"/>
                </a:solidFill>
              </a:rPr>
              <a:t>? </a:t>
            </a:r>
            <a:r>
              <a:rPr lang="es-MX" sz="2400" dirty="0" smtClean="0">
                <a:solidFill>
                  <a:srgbClr val="002060"/>
                </a:solidFill>
              </a:rPr>
              <a:t>(Click for pictures.)</a:t>
            </a:r>
            <a:endParaRPr lang="es-MX" sz="2400" dirty="0" smtClean="0">
              <a:solidFill>
                <a:srgbClr val="002060"/>
              </a:solidFill>
            </a:endParaRPr>
          </a:p>
          <a:p>
            <a:endParaRPr lang="es-MX" sz="2800" dirty="0"/>
          </a:p>
          <a:p>
            <a:pPr marL="514350" indent="-514350">
              <a:buFont typeface="+mj-lt"/>
              <a:buAutoNum type="arabicPeriod"/>
            </a:pPr>
            <a:r>
              <a:rPr lang="es-MX" sz="2800" dirty="0" smtClean="0"/>
              <a:t>Me gusta la ropa </a:t>
            </a:r>
            <a:r>
              <a:rPr lang="es-MX" sz="2800" u="sng" dirty="0" smtClean="0"/>
              <a:t>formal</a:t>
            </a:r>
            <a:r>
              <a:rPr lang="es-MX" sz="2800" dirty="0" smtClean="0"/>
              <a:t> o </a:t>
            </a:r>
            <a:r>
              <a:rPr lang="es-MX" sz="2800" u="sng" dirty="0" smtClean="0"/>
              <a:t>de vestir</a:t>
            </a:r>
            <a:r>
              <a:rPr lang="es-MX" sz="2800" dirty="0" smtClean="0"/>
              <a:t>.</a:t>
            </a:r>
          </a:p>
          <a:p>
            <a:pPr marL="514350" indent="-514350">
              <a:buFont typeface="+mj-lt"/>
              <a:buAutoNum type="arabicPeriod"/>
            </a:pPr>
            <a:r>
              <a:rPr lang="es-MX" sz="2800" dirty="0" smtClean="0"/>
              <a:t>Me gusta la ropa </a:t>
            </a:r>
            <a:r>
              <a:rPr lang="es-MX" sz="2800" u="sng" dirty="0" smtClean="0"/>
              <a:t>casual</a:t>
            </a:r>
            <a:r>
              <a:rPr lang="es-MX" sz="2800" dirty="0" smtClean="0"/>
              <a:t> o </a:t>
            </a:r>
            <a:r>
              <a:rPr lang="es-MX" sz="2800" dirty="0" smtClean="0"/>
              <a:t>informal </a:t>
            </a:r>
          </a:p>
          <a:p>
            <a:pPr marL="514350" indent="-514350">
              <a:buFont typeface="+mj-lt"/>
              <a:buAutoNum type="arabicPeriod"/>
            </a:pPr>
            <a:r>
              <a:rPr lang="es-MX" sz="2800" dirty="0" smtClean="0"/>
              <a:t>Me </a:t>
            </a:r>
            <a:r>
              <a:rPr lang="es-MX" sz="2800" dirty="0" smtClean="0"/>
              <a:t>gusta la ropa </a:t>
            </a:r>
            <a:r>
              <a:rPr lang="es-MX" sz="2800" u="sng" dirty="0" smtClean="0"/>
              <a:t>deportiva</a:t>
            </a:r>
            <a:r>
              <a:rPr lang="es-MX" sz="2800" dirty="0" smtClean="0"/>
              <a:t>.</a:t>
            </a:r>
          </a:p>
          <a:p>
            <a:pPr marL="514350" indent="-514350">
              <a:buFont typeface="+mj-lt"/>
              <a:buAutoNum type="arabicPeriod"/>
            </a:pPr>
            <a:r>
              <a:rPr lang="es-MX" sz="2800" dirty="0" smtClean="0"/>
              <a:t>Me gusta la ropa de </a:t>
            </a:r>
            <a:r>
              <a:rPr lang="es-MX" sz="2800" u="sng" dirty="0" smtClean="0"/>
              <a:t>invierno</a:t>
            </a:r>
            <a:r>
              <a:rPr lang="es-MX" sz="2800" dirty="0" smtClean="0"/>
              <a:t>.</a:t>
            </a:r>
          </a:p>
          <a:p>
            <a:pPr marL="514350" indent="-514350">
              <a:buFont typeface="+mj-lt"/>
              <a:buAutoNum type="arabicPeriod"/>
            </a:pPr>
            <a:r>
              <a:rPr lang="es-MX" sz="2800" dirty="0" smtClean="0"/>
              <a:t>Me gusta la ropa de </a:t>
            </a:r>
            <a:r>
              <a:rPr lang="es-MX" sz="2800" u="sng" dirty="0" smtClean="0"/>
              <a:t>verano</a:t>
            </a:r>
            <a:r>
              <a:rPr lang="es-MX" sz="2800" dirty="0" smtClean="0"/>
              <a:t>.</a:t>
            </a:r>
            <a:endParaRPr lang="es-MX" sz="2800" dirty="0"/>
          </a:p>
          <a:p>
            <a:endParaRPr lang="es-MX"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4486" y="2286000"/>
            <a:ext cx="2640041" cy="352239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1128" y="3384312"/>
            <a:ext cx="3995937" cy="317137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5084" y="3477513"/>
            <a:ext cx="4298138" cy="285843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800" y="3620606"/>
            <a:ext cx="4125686" cy="282728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4149" y="2175574"/>
            <a:ext cx="2667001" cy="403686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06676" y="2209800"/>
            <a:ext cx="2537324" cy="3890563"/>
          </a:xfrm>
          <a:prstGeom prst="rect">
            <a:avLst/>
          </a:prstGeom>
        </p:spPr>
      </p:pic>
    </p:spTree>
    <p:extLst>
      <p:ext uri="{BB962C8B-B14F-4D97-AF65-F5344CB8AC3E}">
        <p14:creationId xmlns:p14="http://schemas.microsoft.com/office/powerpoint/2010/main" val="29581551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4"/>
                                        </p:tgtEl>
                                        <p:attrNameLst>
                                          <p:attrName>ppt_w</p:attrName>
                                        </p:attrNameLst>
                                      </p:cBhvr>
                                      <p:tavLst>
                                        <p:tav tm="0">
                                          <p:val>
                                            <p:strVal val="ppt_w"/>
                                          </p:val>
                                        </p:tav>
                                        <p:tav tm="100000">
                                          <p:val>
                                            <p:fltVal val="0"/>
                                          </p:val>
                                        </p:tav>
                                      </p:tavLst>
                                    </p:anim>
                                    <p:anim calcmode="lin" valueType="num">
                                      <p:cBhvr>
                                        <p:cTn id="14" dur="500"/>
                                        <p:tgtEl>
                                          <p:spTgt spid="4"/>
                                        </p:tgtEl>
                                        <p:attrNameLst>
                                          <p:attrName>ppt_h</p:attrName>
                                        </p:attrNameLst>
                                      </p:cBhvr>
                                      <p:tavLst>
                                        <p:tav tm="0">
                                          <p:val>
                                            <p:strVal val="ppt_h"/>
                                          </p:val>
                                        </p:tav>
                                        <p:tav tm="100000">
                                          <p:val>
                                            <p:fltVal val="0"/>
                                          </p:val>
                                        </p:tav>
                                      </p:tavLst>
                                    </p:anim>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9"/>
                                        </p:tgtEl>
                                        <p:attrNameLst>
                                          <p:attrName>ppt_w</p:attrName>
                                        </p:attrNameLst>
                                      </p:cBhvr>
                                      <p:tavLst>
                                        <p:tav tm="0">
                                          <p:val>
                                            <p:strVal val="ppt_w"/>
                                          </p:val>
                                        </p:tav>
                                        <p:tav tm="100000">
                                          <p:val>
                                            <p:fltVal val="0"/>
                                          </p:val>
                                        </p:tav>
                                      </p:tavLst>
                                    </p:anim>
                                    <p:anim calcmode="lin" valueType="num">
                                      <p:cBhvr>
                                        <p:cTn id="28" dur="500"/>
                                        <p:tgtEl>
                                          <p:spTgt spid="9"/>
                                        </p:tgtEl>
                                        <p:attrNameLst>
                                          <p:attrName>ppt_h</p:attrName>
                                        </p:attrNameLst>
                                      </p:cBhvr>
                                      <p:tavLst>
                                        <p:tav tm="0">
                                          <p:val>
                                            <p:strVal val="ppt_h"/>
                                          </p:val>
                                        </p:tav>
                                        <p:tav tm="100000">
                                          <p:val>
                                            <p:fltVal val="0"/>
                                          </p:val>
                                        </p:tav>
                                      </p:tavLst>
                                    </p:anim>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10"/>
                                        </p:tgtEl>
                                        <p:attrNameLst>
                                          <p:attrName>ppt_w</p:attrName>
                                        </p:attrNameLst>
                                      </p:cBhvr>
                                      <p:tavLst>
                                        <p:tav tm="0">
                                          <p:val>
                                            <p:strVal val="ppt_w"/>
                                          </p:val>
                                        </p:tav>
                                        <p:tav tm="100000">
                                          <p:val>
                                            <p:fltVal val="0"/>
                                          </p:val>
                                        </p:tav>
                                      </p:tavLst>
                                    </p:anim>
                                    <p:anim calcmode="lin" valueType="num">
                                      <p:cBhvr>
                                        <p:cTn id="42" dur="500"/>
                                        <p:tgtEl>
                                          <p:spTgt spid="10"/>
                                        </p:tgtEl>
                                        <p:attrNameLst>
                                          <p:attrName>ppt_h</p:attrName>
                                        </p:attrNameLst>
                                      </p:cBhvr>
                                      <p:tavLst>
                                        <p:tav tm="0">
                                          <p:val>
                                            <p:strVal val="ppt_h"/>
                                          </p:val>
                                        </p:tav>
                                        <p:tav tm="100000">
                                          <p:val>
                                            <p:fltVal val="0"/>
                                          </p:val>
                                        </p:tav>
                                      </p:tavLst>
                                    </p:anim>
                                    <p:animEffect transition="out" filter="fade">
                                      <p:cBhvr>
                                        <p:cTn id="43" dur="500"/>
                                        <p:tgtEl>
                                          <p:spTgt spid="10"/>
                                        </p:tgtEl>
                                      </p:cBhvr>
                                    </p:animEffect>
                                    <p:set>
                                      <p:cBhvr>
                                        <p:cTn id="44" dur="1" fill="hold">
                                          <p:stCondLst>
                                            <p:cond delay="499"/>
                                          </p:stCondLst>
                                        </p:cTn>
                                        <p:tgtEl>
                                          <p:spTgt spid="1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xit" presetSubtype="32" fill="hold" nodeType="clickEffect">
                                  <p:stCondLst>
                                    <p:cond delay="0"/>
                                  </p:stCondLst>
                                  <p:childTnLst>
                                    <p:anim calcmode="lin" valueType="num">
                                      <p:cBhvr>
                                        <p:cTn id="55" dur="500"/>
                                        <p:tgtEl>
                                          <p:spTgt spid="6"/>
                                        </p:tgtEl>
                                        <p:attrNameLst>
                                          <p:attrName>ppt_w</p:attrName>
                                        </p:attrNameLst>
                                      </p:cBhvr>
                                      <p:tavLst>
                                        <p:tav tm="0">
                                          <p:val>
                                            <p:strVal val="ppt_w"/>
                                          </p:val>
                                        </p:tav>
                                        <p:tav tm="100000">
                                          <p:val>
                                            <p:fltVal val="0"/>
                                          </p:val>
                                        </p:tav>
                                      </p:tavLst>
                                    </p:anim>
                                    <p:anim calcmode="lin" valueType="num">
                                      <p:cBhvr>
                                        <p:cTn id="56" dur="500"/>
                                        <p:tgtEl>
                                          <p:spTgt spid="6"/>
                                        </p:tgtEl>
                                        <p:attrNameLst>
                                          <p:attrName>ppt_h</p:attrName>
                                        </p:attrNameLst>
                                      </p:cBhvr>
                                      <p:tavLst>
                                        <p:tav tm="0">
                                          <p:val>
                                            <p:strVal val="ppt_h"/>
                                          </p:val>
                                        </p:tav>
                                        <p:tav tm="100000">
                                          <p:val>
                                            <p:fltVal val="0"/>
                                          </p:val>
                                        </p:tav>
                                      </p:tavLst>
                                    </p:anim>
                                    <p:animEffect transition="out" filter="fade">
                                      <p:cBhvr>
                                        <p:cTn id="57" dur="500"/>
                                        <p:tgtEl>
                                          <p:spTgt spid="6"/>
                                        </p:tgtEl>
                                      </p:cBhvr>
                                    </p:animEffect>
                                    <p:set>
                                      <p:cBhvr>
                                        <p:cTn id="58" dur="1" fill="hold">
                                          <p:stCondLst>
                                            <p:cond delay="499"/>
                                          </p:stCondLst>
                                        </p:cTn>
                                        <p:tgtEl>
                                          <p:spTgt spid="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p:cTn id="63" dur="500" fill="hold"/>
                                        <p:tgtEl>
                                          <p:spTgt spid="7"/>
                                        </p:tgtEl>
                                        <p:attrNameLst>
                                          <p:attrName>ppt_w</p:attrName>
                                        </p:attrNameLst>
                                      </p:cBhvr>
                                      <p:tavLst>
                                        <p:tav tm="0">
                                          <p:val>
                                            <p:fltVal val="0"/>
                                          </p:val>
                                        </p:tav>
                                        <p:tav tm="100000">
                                          <p:val>
                                            <p:strVal val="#ppt_w"/>
                                          </p:val>
                                        </p:tav>
                                      </p:tavLst>
                                    </p:anim>
                                    <p:anim calcmode="lin" valueType="num">
                                      <p:cBhvr>
                                        <p:cTn id="64" dur="500" fill="hold"/>
                                        <p:tgtEl>
                                          <p:spTgt spid="7"/>
                                        </p:tgtEl>
                                        <p:attrNameLst>
                                          <p:attrName>ppt_h</p:attrName>
                                        </p:attrNameLst>
                                      </p:cBhvr>
                                      <p:tavLst>
                                        <p:tav tm="0">
                                          <p:val>
                                            <p:fltVal val="0"/>
                                          </p:val>
                                        </p:tav>
                                        <p:tav tm="100000">
                                          <p:val>
                                            <p:strVal val="#ppt_h"/>
                                          </p:val>
                                        </p:tav>
                                      </p:tavLst>
                                    </p:anim>
                                    <p:animEffect transition="in" filter="fade">
                                      <p:cBhvr>
                                        <p:cTn id="65" dur="5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xit" presetSubtype="32" fill="hold" nodeType="clickEffect">
                                  <p:stCondLst>
                                    <p:cond delay="0"/>
                                  </p:stCondLst>
                                  <p:childTnLst>
                                    <p:anim calcmode="lin" valueType="num">
                                      <p:cBhvr>
                                        <p:cTn id="69" dur="500"/>
                                        <p:tgtEl>
                                          <p:spTgt spid="7"/>
                                        </p:tgtEl>
                                        <p:attrNameLst>
                                          <p:attrName>ppt_w</p:attrName>
                                        </p:attrNameLst>
                                      </p:cBhvr>
                                      <p:tavLst>
                                        <p:tav tm="0">
                                          <p:val>
                                            <p:strVal val="ppt_w"/>
                                          </p:val>
                                        </p:tav>
                                        <p:tav tm="100000">
                                          <p:val>
                                            <p:fltVal val="0"/>
                                          </p:val>
                                        </p:tav>
                                      </p:tavLst>
                                    </p:anim>
                                    <p:anim calcmode="lin" valueType="num">
                                      <p:cBhvr>
                                        <p:cTn id="70" dur="500"/>
                                        <p:tgtEl>
                                          <p:spTgt spid="7"/>
                                        </p:tgtEl>
                                        <p:attrNameLst>
                                          <p:attrName>ppt_h</p:attrName>
                                        </p:attrNameLst>
                                      </p:cBhvr>
                                      <p:tavLst>
                                        <p:tav tm="0">
                                          <p:val>
                                            <p:strVal val="ppt_h"/>
                                          </p:val>
                                        </p:tav>
                                        <p:tav tm="100000">
                                          <p:val>
                                            <p:fltVal val="0"/>
                                          </p:val>
                                        </p:tav>
                                      </p:tavLst>
                                    </p:anim>
                                    <p:animEffect transition="out" filter="fade">
                                      <p:cBhvr>
                                        <p:cTn id="71" dur="500"/>
                                        <p:tgtEl>
                                          <p:spTgt spid="7"/>
                                        </p:tgtEl>
                                      </p:cBhvr>
                                    </p:animEffect>
                                    <p:set>
                                      <p:cBhvr>
                                        <p:cTn id="72" dur="1" fill="hold">
                                          <p:stCondLst>
                                            <p:cond delay="499"/>
                                          </p:stCondLst>
                                        </p:cTn>
                                        <p:tgtEl>
                                          <p:spTgt spid="7"/>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p:cTn id="77" dur="500" fill="hold"/>
                                        <p:tgtEl>
                                          <p:spTgt spid="8"/>
                                        </p:tgtEl>
                                        <p:attrNameLst>
                                          <p:attrName>ppt_w</p:attrName>
                                        </p:attrNameLst>
                                      </p:cBhvr>
                                      <p:tavLst>
                                        <p:tav tm="0">
                                          <p:val>
                                            <p:fltVal val="0"/>
                                          </p:val>
                                        </p:tav>
                                        <p:tav tm="100000">
                                          <p:val>
                                            <p:strVal val="#ppt_w"/>
                                          </p:val>
                                        </p:tav>
                                      </p:tavLst>
                                    </p:anim>
                                    <p:anim calcmode="lin" valueType="num">
                                      <p:cBhvr>
                                        <p:cTn id="78" dur="500" fill="hold"/>
                                        <p:tgtEl>
                                          <p:spTgt spid="8"/>
                                        </p:tgtEl>
                                        <p:attrNameLst>
                                          <p:attrName>ppt_h</p:attrName>
                                        </p:attrNameLst>
                                      </p:cBhvr>
                                      <p:tavLst>
                                        <p:tav tm="0">
                                          <p:val>
                                            <p:fltVal val="0"/>
                                          </p:val>
                                        </p:tav>
                                        <p:tav tm="100000">
                                          <p:val>
                                            <p:strVal val="#ppt_h"/>
                                          </p:val>
                                        </p:tav>
                                      </p:tavLst>
                                    </p:anim>
                                    <p:animEffect transition="in" filter="fade">
                                      <p:cBhvr>
                                        <p:cTn id="79" dur="500"/>
                                        <p:tgtEl>
                                          <p:spTgt spid="8"/>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xit" presetSubtype="32" fill="hold" nodeType="clickEffect">
                                  <p:stCondLst>
                                    <p:cond delay="0"/>
                                  </p:stCondLst>
                                  <p:childTnLst>
                                    <p:anim calcmode="lin" valueType="num">
                                      <p:cBhvr>
                                        <p:cTn id="83" dur="500"/>
                                        <p:tgtEl>
                                          <p:spTgt spid="8"/>
                                        </p:tgtEl>
                                        <p:attrNameLst>
                                          <p:attrName>ppt_w</p:attrName>
                                        </p:attrNameLst>
                                      </p:cBhvr>
                                      <p:tavLst>
                                        <p:tav tm="0">
                                          <p:val>
                                            <p:strVal val="ppt_w"/>
                                          </p:val>
                                        </p:tav>
                                        <p:tav tm="100000">
                                          <p:val>
                                            <p:fltVal val="0"/>
                                          </p:val>
                                        </p:tav>
                                      </p:tavLst>
                                    </p:anim>
                                    <p:anim calcmode="lin" valueType="num">
                                      <p:cBhvr>
                                        <p:cTn id="84" dur="500"/>
                                        <p:tgtEl>
                                          <p:spTgt spid="8"/>
                                        </p:tgtEl>
                                        <p:attrNameLst>
                                          <p:attrName>ppt_h</p:attrName>
                                        </p:attrNameLst>
                                      </p:cBhvr>
                                      <p:tavLst>
                                        <p:tav tm="0">
                                          <p:val>
                                            <p:strVal val="ppt_h"/>
                                          </p:val>
                                        </p:tav>
                                        <p:tav tm="100000">
                                          <p:val>
                                            <p:fltVal val="0"/>
                                          </p:val>
                                        </p:tav>
                                      </p:tavLst>
                                    </p:anim>
                                    <p:animEffect transition="out" filter="fade">
                                      <p:cBhvr>
                                        <p:cTn id="85" dur="500"/>
                                        <p:tgtEl>
                                          <p:spTgt spid="8"/>
                                        </p:tgtEl>
                                      </p:cBhvr>
                                    </p:animEffect>
                                    <p:set>
                                      <p:cBhvr>
                                        <p:cTn id="8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696CAA-444C-46FF-8597-2E99581CF363}" type="slidenum">
              <a:rPr lang="es-MX" smtClean="0"/>
              <a:t>47</a:t>
            </a:fld>
            <a:endParaRPr lang="es-MX"/>
          </a:p>
        </p:txBody>
      </p:sp>
      <p:sp>
        <p:nvSpPr>
          <p:cNvPr id="3" name="TextBox 2"/>
          <p:cNvSpPr txBox="1"/>
          <p:nvPr/>
        </p:nvSpPr>
        <p:spPr>
          <a:xfrm>
            <a:off x="2667000" y="374073"/>
            <a:ext cx="3452997" cy="584775"/>
          </a:xfrm>
          <a:prstGeom prst="rect">
            <a:avLst/>
          </a:prstGeom>
          <a:noFill/>
        </p:spPr>
        <p:txBody>
          <a:bodyPr wrap="none" rtlCol="0">
            <a:spAutoFit/>
          </a:bodyPr>
          <a:lstStyle/>
          <a:p>
            <a:pPr algn="ctr"/>
            <a:r>
              <a:rPr lang="es-MX" sz="3200" b="1" dirty="0" smtClean="0">
                <a:solidFill>
                  <a:srgbClr val="0070C0"/>
                </a:solidFill>
              </a:rPr>
              <a:t>Los Colores Básicos</a:t>
            </a:r>
            <a:endParaRPr lang="es-MX" sz="3200" b="1" dirty="0">
              <a:solidFill>
                <a:srgbClr val="0070C0"/>
              </a:solidFill>
            </a:endParaRPr>
          </a:p>
        </p:txBody>
      </p:sp>
      <p:sp>
        <p:nvSpPr>
          <p:cNvPr id="6" name="Rectangle 5"/>
          <p:cNvSpPr/>
          <p:nvPr/>
        </p:nvSpPr>
        <p:spPr>
          <a:xfrm>
            <a:off x="990600" y="2341418"/>
            <a:ext cx="2209800" cy="762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smtClean="0">
                <a:solidFill>
                  <a:schemeClr val="tx1"/>
                </a:solidFill>
              </a:rPr>
              <a:t>Anaranjado</a:t>
            </a:r>
            <a:endParaRPr lang="es-MX" sz="3200" dirty="0">
              <a:solidFill>
                <a:schemeClr val="tx1"/>
              </a:solidFill>
            </a:endParaRPr>
          </a:p>
        </p:txBody>
      </p:sp>
      <p:sp>
        <p:nvSpPr>
          <p:cNvPr id="7" name="Rectangle 6"/>
          <p:cNvSpPr/>
          <p:nvPr/>
        </p:nvSpPr>
        <p:spPr>
          <a:xfrm>
            <a:off x="978030" y="3567545"/>
            <a:ext cx="2222369" cy="76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smtClean="0">
                <a:solidFill>
                  <a:schemeClr val="tx1"/>
                </a:solidFill>
              </a:rPr>
              <a:t>Amarillo</a:t>
            </a:r>
            <a:endParaRPr lang="es-MX" sz="3200" dirty="0">
              <a:solidFill>
                <a:schemeClr val="tx1"/>
              </a:solidFill>
            </a:endParaRPr>
          </a:p>
        </p:txBody>
      </p:sp>
      <p:sp>
        <p:nvSpPr>
          <p:cNvPr id="8" name="Rectangle 7"/>
          <p:cNvSpPr/>
          <p:nvPr/>
        </p:nvSpPr>
        <p:spPr>
          <a:xfrm>
            <a:off x="978031" y="4772891"/>
            <a:ext cx="2222368" cy="762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smtClean="0">
                <a:solidFill>
                  <a:schemeClr val="tx1"/>
                </a:solidFill>
              </a:rPr>
              <a:t>Verde</a:t>
            </a:r>
            <a:endParaRPr lang="es-MX" sz="3200" dirty="0">
              <a:solidFill>
                <a:schemeClr val="tx1"/>
              </a:solidFill>
            </a:endParaRPr>
          </a:p>
        </p:txBody>
      </p:sp>
      <p:sp>
        <p:nvSpPr>
          <p:cNvPr id="9" name="Rectangle 8"/>
          <p:cNvSpPr/>
          <p:nvPr/>
        </p:nvSpPr>
        <p:spPr>
          <a:xfrm>
            <a:off x="4114800" y="4800600"/>
            <a:ext cx="22860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smtClean="0">
                <a:solidFill>
                  <a:schemeClr val="tx1"/>
                </a:solidFill>
              </a:rPr>
              <a:t>Blanco</a:t>
            </a:r>
            <a:endParaRPr lang="es-MX" sz="3200" dirty="0">
              <a:solidFill>
                <a:schemeClr val="tx1"/>
              </a:solidFill>
            </a:endParaRPr>
          </a:p>
        </p:txBody>
      </p:sp>
      <p:sp>
        <p:nvSpPr>
          <p:cNvPr id="10" name="Rectangle 9"/>
          <p:cNvSpPr/>
          <p:nvPr/>
        </p:nvSpPr>
        <p:spPr>
          <a:xfrm>
            <a:off x="4114800" y="3581400"/>
            <a:ext cx="2286000" cy="762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smtClean="0"/>
              <a:t>Negro</a:t>
            </a:r>
            <a:endParaRPr lang="es-MX" sz="3200" dirty="0"/>
          </a:p>
        </p:txBody>
      </p:sp>
      <p:sp>
        <p:nvSpPr>
          <p:cNvPr id="11" name="Rectangle 10"/>
          <p:cNvSpPr/>
          <p:nvPr/>
        </p:nvSpPr>
        <p:spPr>
          <a:xfrm>
            <a:off x="4114800" y="2341418"/>
            <a:ext cx="2286000" cy="762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smtClean="0"/>
              <a:t>Morado</a:t>
            </a:r>
            <a:endParaRPr lang="es-MX" sz="3200" dirty="0"/>
          </a:p>
        </p:txBody>
      </p:sp>
      <p:sp>
        <p:nvSpPr>
          <p:cNvPr id="12" name="Rectangle 11"/>
          <p:cNvSpPr/>
          <p:nvPr/>
        </p:nvSpPr>
        <p:spPr>
          <a:xfrm>
            <a:off x="4114800" y="1163782"/>
            <a:ext cx="2286000" cy="762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smtClean="0"/>
              <a:t>Azul</a:t>
            </a:r>
            <a:endParaRPr lang="es-MX" sz="3200" dirty="0"/>
          </a:p>
        </p:txBody>
      </p:sp>
      <p:sp>
        <p:nvSpPr>
          <p:cNvPr id="13" name="Rectangle 12"/>
          <p:cNvSpPr/>
          <p:nvPr/>
        </p:nvSpPr>
        <p:spPr>
          <a:xfrm>
            <a:off x="1025236" y="1163782"/>
            <a:ext cx="2175164" cy="762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smtClean="0"/>
              <a:t>Rojo</a:t>
            </a:r>
            <a:endParaRPr lang="es-MX" sz="3200" dirty="0"/>
          </a:p>
        </p:txBody>
      </p:sp>
      <p:sp>
        <p:nvSpPr>
          <p:cNvPr id="14" name="Rectangle 13"/>
          <p:cNvSpPr/>
          <p:nvPr/>
        </p:nvSpPr>
        <p:spPr>
          <a:xfrm>
            <a:off x="1752600" y="1371600"/>
            <a:ext cx="838200" cy="381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angle 14"/>
          <p:cNvSpPr/>
          <p:nvPr/>
        </p:nvSpPr>
        <p:spPr>
          <a:xfrm>
            <a:off x="1025236" y="2531918"/>
            <a:ext cx="2022764" cy="381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angle 15"/>
          <p:cNvSpPr/>
          <p:nvPr/>
        </p:nvSpPr>
        <p:spPr>
          <a:xfrm>
            <a:off x="1403414" y="3810000"/>
            <a:ext cx="1371600" cy="3048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Rectangle 16"/>
          <p:cNvSpPr/>
          <p:nvPr/>
        </p:nvSpPr>
        <p:spPr>
          <a:xfrm>
            <a:off x="1600200" y="4876800"/>
            <a:ext cx="990600" cy="4572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Rectangle 17"/>
          <p:cNvSpPr/>
          <p:nvPr/>
        </p:nvSpPr>
        <p:spPr>
          <a:xfrm>
            <a:off x="4800600" y="1371600"/>
            <a:ext cx="1066800" cy="4572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Rectangle 18"/>
          <p:cNvSpPr/>
          <p:nvPr/>
        </p:nvSpPr>
        <p:spPr>
          <a:xfrm>
            <a:off x="4571999" y="2531918"/>
            <a:ext cx="1547997" cy="3810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Rectangle 19"/>
          <p:cNvSpPr/>
          <p:nvPr/>
        </p:nvSpPr>
        <p:spPr>
          <a:xfrm>
            <a:off x="4572000" y="3657599"/>
            <a:ext cx="1295400" cy="5334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Rectangle 20"/>
          <p:cNvSpPr/>
          <p:nvPr/>
        </p:nvSpPr>
        <p:spPr>
          <a:xfrm>
            <a:off x="4572000" y="5029200"/>
            <a:ext cx="1295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2945749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696CAA-444C-46FF-8597-2E99581CF363}" type="slidenum">
              <a:rPr lang="es-MX" smtClean="0"/>
              <a:t>48</a:t>
            </a:fld>
            <a:endParaRPr lang="es-MX"/>
          </a:p>
        </p:txBody>
      </p:sp>
      <p:sp>
        <p:nvSpPr>
          <p:cNvPr id="3" name="TextBox 2"/>
          <p:cNvSpPr txBox="1"/>
          <p:nvPr/>
        </p:nvSpPr>
        <p:spPr>
          <a:xfrm>
            <a:off x="762000" y="381000"/>
            <a:ext cx="8077200" cy="6063198"/>
          </a:xfrm>
          <a:prstGeom prst="rect">
            <a:avLst/>
          </a:prstGeom>
          <a:noFill/>
        </p:spPr>
        <p:txBody>
          <a:bodyPr wrap="square" rtlCol="0">
            <a:spAutoFit/>
          </a:bodyPr>
          <a:lstStyle/>
          <a:p>
            <a:r>
              <a:rPr lang="es-MX" sz="3200" b="1" dirty="0" smtClean="0">
                <a:solidFill>
                  <a:srgbClr val="002060"/>
                </a:solidFill>
              </a:rPr>
              <a:t>¿De qué color es  __________ </a:t>
            </a:r>
            <a:r>
              <a:rPr lang="es-MX" sz="3200" b="1" dirty="0" smtClean="0">
                <a:solidFill>
                  <a:srgbClr val="002060"/>
                </a:solidFill>
              </a:rPr>
              <a:t>?</a:t>
            </a:r>
            <a:r>
              <a:rPr lang="es-MX" sz="2000" b="1" dirty="0" smtClean="0">
                <a:solidFill>
                  <a:srgbClr val="002060"/>
                </a:solidFill>
              </a:rPr>
              <a:t>(click for pictures.)</a:t>
            </a:r>
            <a:endParaRPr lang="es-MX" sz="3200" b="1" dirty="0" smtClean="0">
              <a:solidFill>
                <a:srgbClr val="002060"/>
              </a:solidFill>
            </a:endParaRPr>
          </a:p>
          <a:p>
            <a:endParaRPr lang="es-MX" sz="3200" dirty="0"/>
          </a:p>
          <a:p>
            <a:pPr marL="342900" indent="-342900">
              <a:buAutoNum type="arabicPeriod"/>
            </a:pPr>
            <a:r>
              <a:rPr lang="es-MX" sz="3200" b="1" dirty="0"/>
              <a:t>l</a:t>
            </a:r>
            <a:r>
              <a:rPr lang="es-MX" sz="3200" b="1" dirty="0" smtClean="0"/>
              <a:t>a camisa</a:t>
            </a:r>
          </a:p>
          <a:p>
            <a:pPr marL="342900" indent="-342900">
              <a:buAutoNum type="arabicPeriod"/>
            </a:pPr>
            <a:r>
              <a:rPr lang="es-MX" sz="3200" b="1" dirty="0" smtClean="0"/>
              <a:t>el pantalón</a:t>
            </a:r>
          </a:p>
          <a:p>
            <a:pPr marL="342900" indent="-342900">
              <a:buAutoNum type="arabicPeriod"/>
            </a:pPr>
            <a:r>
              <a:rPr lang="es-MX" sz="3200" b="1" dirty="0" smtClean="0"/>
              <a:t>la falda</a:t>
            </a:r>
          </a:p>
          <a:p>
            <a:pPr marL="342900" indent="-342900">
              <a:buAutoNum type="arabicPeriod"/>
            </a:pPr>
            <a:r>
              <a:rPr lang="es-MX" sz="3200" b="1" dirty="0" smtClean="0"/>
              <a:t>la chaqueta</a:t>
            </a:r>
          </a:p>
          <a:p>
            <a:pPr marL="342900" indent="-342900">
              <a:buAutoNum type="arabicPeriod"/>
            </a:pPr>
            <a:r>
              <a:rPr lang="es-MX" sz="3200" b="1" dirty="0" smtClean="0"/>
              <a:t>la blusa</a:t>
            </a:r>
          </a:p>
          <a:p>
            <a:pPr marL="342900" indent="-342900">
              <a:buAutoNum type="arabicPeriod"/>
            </a:pPr>
            <a:r>
              <a:rPr lang="es-MX" sz="3200" b="1" dirty="0" smtClean="0"/>
              <a:t>la bufanda</a:t>
            </a:r>
          </a:p>
          <a:p>
            <a:pPr marL="342900" indent="-342900">
              <a:buAutoNum type="arabicPeriod"/>
            </a:pPr>
            <a:r>
              <a:rPr lang="es-MX" sz="3200" b="1" dirty="0" smtClean="0"/>
              <a:t>la correa</a:t>
            </a:r>
          </a:p>
          <a:p>
            <a:pPr marL="342900" indent="-342900">
              <a:buAutoNum type="arabicPeriod"/>
            </a:pPr>
            <a:r>
              <a:rPr lang="es-MX" sz="3200" b="1" dirty="0" smtClean="0"/>
              <a:t>el suéter </a:t>
            </a:r>
          </a:p>
          <a:p>
            <a:endParaRPr lang="es-MX" dirty="0" smtClean="0"/>
          </a:p>
          <a:p>
            <a:r>
              <a:rPr lang="es-MX" sz="3200" b="1" dirty="0" smtClean="0">
                <a:solidFill>
                  <a:srgbClr val="002060"/>
                </a:solidFill>
              </a:rPr>
              <a:t>La/el ____________ es ____________.</a:t>
            </a:r>
          </a:p>
          <a:p>
            <a:pPr marL="342900" indent="-342900">
              <a:buAutoNum type="arabicPeriod"/>
            </a:pPr>
            <a:endParaRPr lang="es-MX"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0031" y="1210991"/>
            <a:ext cx="3138488" cy="415246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0005" y="1189220"/>
            <a:ext cx="4114800" cy="41148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0628" y="1189219"/>
            <a:ext cx="4097293" cy="409729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7600" y="1096789"/>
            <a:ext cx="5334000" cy="409685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4568" y="1073580"/>
            <a:ext cx="4120063" cy="4120063"/>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4400" y="1236391"/>
            <a:ext cx="2971800" cy="4482059"/>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69738" y="1210991"/>
            <a:ext cx="4281123" cy="4281123"/>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06440" y="1446745"/>
            <a:ext cx="4607720" cy="3839767"/>
          </a:xfrm>
          <a:prstGeom prst="rect">
            <a:avLst/>
          </a:prstGeom>
        </p:spPr>
      </p:pic>
    </p:spTree>
    <p:extLst>
      <p:ext uri="{BB962C8B-B14F-4D97-AF65-F5344CB8AC3E}">
        <p14:creationId xmlns:p14="http://schemas.microsoft.com/office/powerpoint/2010/main" val="20596578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7"/>
                                        </p:tgtEl>
                                      </p:cBhvr>
                                    </p:animEffect>
                                    <p:set>
                                      <p:cBhvr>
                                        <p:cTn id="50" dur="1" fill="hold">
                                          <p:stCondLst>
                                            <p:cond delay="499"/>
                                          </p:stCondLst>
                                        </p:cTn>
                                        <p:tgtEl>
                                          <p:spTgt spid="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8"/>
                                        </p:tgtEl>
                                      </p:cBhvr>
                                    </p:animEffect>
                                    <p:set>
                                      <p:cBhvr>
                                        <p:cTn id="62" dur="1" fill="hold">
                                          <p:stCondLst>
                                            <p:cond delay="499"/>
                                          </p:stCondLst>
                                        </p:cTn>
                                        <p:tgtEl>
                                          <p:spTgt spid="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500" fill="hold"/>
                                        <p:tgtEl>
                                          <p:spTgt spid="9"/>
                                        </p:tgtEl>
                                        <p:attrNameLst>
                                          <p:attrName>ppt_w</p:attrName>
                                        </p:attrNameLst>
                                      </p:cBhvr>
                                      <p:tavLst>
                                        <p:tav tm="0">
                                          <p:val>
                                            <p:fltVal val="0"/>
                                          </p:val>
                                        </p:tav>
                                        <p:tav tm="100000">
                                          <p:val>
                                            <p:strVal val="#ppt_w"/>
                                          </p:val>
                                        </p:tav>
                                      </p:tavLst>
                                    </p:anim>
                                    <p:anim calcmode="lin" valueType="num">
                                      <p:cBhvr>
                                        <p:cTn id="68" dur="500" fill="hold"/>
                                        <p:tgtEl>
                                          <p:spTgt spid="9"/>
                                        </p:tgtEl>
                                        <p:attrNameLst>
                                          <p:attrName>ppt_h</p:attrName>
                                        </p:attrNameLst>
                                      </p:cBhvr>
                                      <p:tavLst>
                                        <p:tav tm="0">
                                          <p:val>
                                            <p:fltVal val="0"/>
                                          </p:val>
                                        </p:tav>
                                        <p:tav tm="100000">
                                          <p:val>
                                            <p:strVal val="#ppt_h"/>
                                          </p:val>
                                        </p:tav>
                                      </p:tavLst>
                                    </p:anim>
                                    <p:animEffect transition="in" filter="fade">
                                      <p:cBhvr>
                                        <p:cTn id="69" dur="5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nodeType="click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nodeType="clickEffect">
                                  <p:stCondLst>
                                    <p:cond delay="0"/>
                                  </p:stCondLst>
                                  <p:childTnLst>
                                    <p:animEffect transition="out" filter="fade">
                                      <p:cBhvr>
                                        <p:cTn id="85" dur="500"/>
                                        <p:tgtEl>
                                          <p:spTgt spid="10"/>
                                        </p:tgtEl>
                                      </p:cBhvr>
                                    </p:animEffect>
                                    <p:set>
                                      <p:cBhvr>
                                        <p:cTn id="86" dur="1" fill="hold">
                                          <p:stCondLst>
                                            <p:cond delay="499"/>
                                          </p:stCondLst>
                                        </p:cTn>
                                        <p:tgtEl>
                                          <p:spTgt spid="10"/>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nodeType="clickEffect">
                                  <p:stCondLst>
                                    <p:cond delay="0"/>
                                  </p:stCondLst>
                                  <p:childTnLst>
                                    <p:set>
                                      <p:cBhvr>
                                        <p:cTn id="90" dur="1" fill="hold">
                                          <p:stCondLst>
                                            <p:cond delay="0"/>
                                          </p:stCondLst>
                                        </p:cTn>
                                        <p:tgtEl>
                                          <p:spTgt spid="11"/>
                                        </p:tgtEl>
                                        <p:attrNameLst>
                                          <p:attrName>style.visibility</p:attrName>
                                        </p:attrNameLst>
                                      </p:cBhvr>
                                      <p:to>
                                        <p:strVal val="visible"/>
                                      </p:to>
                                    </p:set>
                                    <p:anim calcmode="lin" valueType="num">
                                      <p:cBhvr>
                                        <p:cTn id="91" dur="500" fill="hold"/>
                                        <p:tgtEl>
                                          <p:spTgt spid="11"/>
                                        </p:tgtEl>
                                        <p:attrNameLst>
                                          <p:attrName>ppt_w</p:attrName>
                                        </p:attrNameLst>
                                      </p:cBhvr>
                                      <p:tavLst>
                                        <p:tav tm="0">
                                          <p:val>
                                            <p:fltVal val="0"/>
                                          </p:val>
                                        </p:tav>
                                        <p:tav tm="100000">
                                          <p:val>
                                            <p:strVal val="#ppt_w"/>
                                          </p:val>
                                        </p:tav>
                                      </p:tavLst>
                                    </p:anim>
                                    <p:anim calcmode="lin" valueType="num">
                                      <p:cBhvr>
                                        <p:cTn id="92" dur="500" fill="hold"/>
                                        <p:tgtEl>
                                          <p:spTgt spid="11"/>
                                        </p:tgtEl>
                                        <p:attrNameLst>
                                          <p:attrName>ppt_h</p:attrName>
                                        </p:attrNameLst>
                                      </p:cBhvr>
                                      <p:tavLst>
                                        <p:tav tm="0">
                                          <p:val>
                                            <p:fltVal val="0"/>
                                          </p:val>
                                        </p:tav>
                                        <p:tav tm="100000">
                                          <p:val>
                                            <p:strVal val="#ppt_h"/>
                                          </p:val>
                                        </p:tav>
                                      </p:tavLst>
                                    </p:anim>
                                    <p:animEffect transition="in" filter="fade">
                                      <p:cBhvr>
                                        <p:cTn id="93" dur="500"/>
                                        <p:tgtEl>
                                          <p:spTgt spid="11"/>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nodeType="clickEffect">
                                  <p:stCondLst>
                                    <p:cond delay="0"/>
                                  </p:stCondLst>
                                  <p:childTnLst>
                                    <p:animEffect transition="out" filter="fade">
                                      <p:cBhvr>
                                        <p:cTn id="97" dur="500"/>
                                        <p:tgtEl>
                                          <p:spTgt spid="11"/>
                                        </p:tgtEl>
                                      </p:cBhvr>
                                    </p:animEffect>
                                    <p:set>
                                      <p:cBhvr>
                                        <p:cTn id="98"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696CAA-444C-46FF-8597-2E99581CF363}" type="slidenum">
              <a:rPr lang="es-MX" smtClean="0"/>
              <a:t>49</a:t>
            </a:fld>
            <a:endParaRPr lang="es-MX"/>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186947">
            <a:off x="1123762" y="533871"/>
            <a:ext cx="539807" cy="28542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949419">
            <a:off x="861684" y="1929524"/>
            <a:ext cx="1063962" cy="141955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23777">
            <a:off x="2524267" y="3812998"/>
            <a:ext cx="2802662" cy="280266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467" y="4487589"/>
            <a:ext cx="2280468" cy="170815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07725" y="1862020"/>
            <a:ext cx="1750852" cy="1750852"/>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05200" y="365028"/>
            <a:ext cx="685800" cy="834527"/>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90076" y="4553229"/>
            <a:ext cx="2133600" cy="1417949"/>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99221" y="2142289"/>
            <a:ext cx="1515310" cy="1515310"/>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5362458" y="475974"/>
            <a:ext cx="552683" cy="491888"/>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4847954" y="466695"/>
            <a:ext cx="514504" cy="364917"/>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57048" y="4304604"/>
            <a:ext cx="1819449" cy="1819449"/>
          </a:xfrm>
          <a:prstGeom prst="rect">
            <a:avLst/>
          </a:prstGeom>
        </p:spPr>
      </p:pic>
      <p:pic>
        <p:nvPicPr>
          <p:cNvPr id="17" name="Picture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41876" y="2438400"/>
            <a:ext cx="650681" cy="650681"/>
          </a:xfrm>
          <a:prstGeom prst="rect">
            <a:avLst/>
          </a:prstGeom>
        </p:spPr>
      </p:pic>
      <p:pic>
        <p:nvPicPr>
          <p:cNvPr id="18" name="Picture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7694396" y="2438070"/>
            <a:ext cx="651011" cy="651011"/>
          </a:xfrm>
          <a:prstGeom prst="rect">
            <a:avLst/>
          </a:prstGeom>
        </p:spPr>
      </p:pic>
      <p:pic>
        <p:nvPicPr>
          <p:cNvPr id="20" name="Picture 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79252" y="429506"/>
            <a:ext cx="630288" cy="472716"/>
          </a:xfrm>
          <a:prstGeom prst="rect">
            <a:avLst/>
          </a:prstGeom>
        </p:spPr>
      </p:pic>
      <p:sp>
        <p:nvSpPr>
          <p:cNvPr id="21" name="Rectangle 20"/>
          <p:cNvSpPr/>
          <p:nvPr/>
        </p:nvSpPr>
        <p:spPr>
          <a:xfrm>
            <a:off x="730754" y="3587956"/>
            <a:ext cx="7595864" cy="797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dirty="0" smtClean="0"/>
              <a:t>Me gusta …</a:t>
            </a:r>
            <a:endParaRPr lang="es-MX" sz="4000" dirty="0"/>
          </a:p>
        </p:txBody>
      </p:sp>
      <p:sp>
        <p:nvSpPr>
          <p:cNvPr id="22" name="Rectangle 21"/>
          <p:cNvSpPr/>
          <p:nvPr/>
        </p:nvSpPr>
        <p:spPr>
          <a:xfrm>
            <a:off x="24118" y="5869603"/>
            <a:ext cx="1747571" cy="458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t>Este/</a:t>
            </a:r>
            <a:r>
              <a:rPr lang="es-MX" sz="2400" dirty="0" err="1" smtClean="0"/>
              <a:t>this</a:t>
            </a:r>
            <a:endParaRPr lang="es-MX" sz="2400" dirty="0"/>
          </a:p>
        </p:txBody>
      </p:sp>
      <p:sp>
        <p:nvSpPr>
          <p:cNvPr id="23" name="Rectangle 22"/>
          <p:cNvSpPr/>
          <p:nvPr/>
        </p:nvSpPr>
        <p:spPr>
          <a:xfrm>
            <a:off x="508198" y="3746466"/>
            <a:ext cx="1747571" cy="458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t>Ese/</a:t>
            </a:r>
            <a:r>
              <a:rPr lang="es-MX" sz="2400" dirty="0" err="1" smtClean="0"/>
              <a:t>that</a:t>
            </a:r>
            <a:endParaRPr lang="es-MX" sz="2400" dirty="0"/>
          </a:p>
        </p:txBody>
      </p:sp>
      <p:sp>
        <p:nvSpPr>
          <p:cNvPr id="24" name="Rectangle 23"/>
          <p:cNvSpPr/>
          <p:nvPr/>
        </p:nvSpPr>
        <p:spPr>
          <a:xfrm>
            <a:off x="603867" y="1084381"/>
            <a:ext cx="1747571" cy="458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t>Aquel/</a:t>
            </a:r>
            <a:r>
              <a:rPr lang="es-MX" sz="2400" dirty="0" err="1" smtClean="0"/>
              <a:t>that</a:t>
            </a:r>
            <a:endParaRPr lang="es-MX" sz="2400" dirty="0"/>
          </a:p>
        </p:txBody>
      </p:sp>
      <p:sp>
        <p:nvSpPr>
          <p:cNvPr id="25" name="Rectangle 24"/>
          <p:cNvSpPr/>
          <p:nvPr/>
        </p:nvSpPr>
        <p:spPr>
          <a:xfrm>
            <a:off x="2781115" y="5967747"/>
            <a:ext cx="1747571" cy="458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t>Esta/</a:t>
            </a:r>
            <a:r>
              <a:rPr lang="es-MX" sz="2400" dirty="0" err="1" smtClean="0"/>
              <a:t>this</a:t>
            </a:r>
            <a:endParaRPr lang="es-MX" sz="2400" dirty="0"/>
          </a:p>
        </p:txBody>
      </p:sp>
      <p:sp>
        <p:nvSpPr>
          <p:cNvPr id="26" name="Rectangle 25"/>
          <p:cNvSpPr/>
          <p:nvPr/>
        </p:nvSpPr>
        <p:spPr>
          <a:xfrm>
            <a:off x="3012362" y="3670431"/>
            <a:ext cx="1747571" cy="458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t>Esa/</a:t>
            </a:r>
            <a:r>
              <a:rPr lang="es-MX" sz="2400" dirty="0" err="1" smtClean="0"/>
              <a:t>that</a:t>
            </a:r>
            <a:endParaRPr lang="es-MX" sz="2400" dirty="0"/>
          </a:p>
        </p:txBody>
      </p:sp>
      <p:sp>
        <p:nvSpPr>
          <p:cNvPr id="27" name="Rectangle 26"/>
          <p:cNvSpPr/>
          <p:nvPr/>
        </p:nvSpPr>
        <p:spPr>
          <a:xfrm>
            <a:off x="2842983" y="1199555"/>
            <a:ext cx="1747571" cy="458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t>Aquella/</a:t>
            </a:r>
            <a:r>
              <a:rPr lang="es-MX" sz="2400" dirty="0" err="1" smtClean="0"/>
              <a:t>that</a:t>
            </a:r>
            <a:endParaRPr lang="es-MX" sz="2400" dirty="0"/>
          </a:p>
        </p:txBody>
      </p:sp>
      <p:sp>
        <p:nvSpPr>
          <p:cNvPr id="28" name="Rectangle 27"/>
          <p:cNvSpPr/>
          <p:nvPr/>
        </p:nvSpPr>
        <p:spPr>
          <a:xfrm>
            <a:off x="4889429" y="5913107"/>
            <a:ext cx="1747571" cy="458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t>Estos/</a:t>
            </a:r>
            <a:r>
              <a:rPr lang="es-MX" sz="2400" dirty="0" err="1" smtClean="0"/>
              <a:t>these</a:t>
            </a:r>
            <a:endParaRPr lang="es-MX" sz="2400" dirty="0"/>
          </a:p>
        </p:txBody>
      </p:sp>
      <p:sp>
        <p:nvSpPr>
          <p:cNvPr id="29" name="Rectangle 28"/>
          <p:cNvSpPr/>
          <p:nvPr/>
        </p:nvSpPr>
        <p:spPr>
          <a:xfrm>
            <a:off x="4946541" y="3770106"/>
            <a:ext cx="1747571" cy="458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t>Esos/</a:t>
            </a:r>
            <a:r>
              <a:rPr lang="es-MX" sz="2400" dirty="0" err="1" smtClean="0"/>
              <a:t>those</a:t>
            </a:r>
            <a:endParaRPr lang="es-MX" sz="2400" dirty="0"/>
          </a:p>
        </p:txBody>
      </p:sp>
      <p:sp>
        <p:nvSpPr>
          <p:cNvPr id="30" name="Rectangle 29"/>
          <p:cNvSpPr/>
          <p:nvPr/>
        </p:nvSpPr>
        <p:spPr>
          <a:xfrm>
            <a:off x="4775267" y="1084381"/>
            <a:ext cx="1942108" cy="458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t>Aquellos/</a:t>
            </a:r>
            <a:r>
              <a:rPr lang="es-MX" sz="2400" dirty="0" err="1" smtClean="0"/>
              <a:t>that</a:t>
            </a:r>
            <a:endParaRPr lang="es-MX" sz="2400" dirty="0"/>
          </a:p>
        </p:txBody>
      </p:sp>
      <p:sp>
        <p:nvSpPr>
          <p:cNvPr id="31" name="Rectangle 30"/>
          <p:cNvSpPr/>
          <p:nvPr/>
        </p:nvSpPr>
        <p:spPr>
          <a:xfrm>
            <a:off x="7081638" y="5869603"/>
            <a:ext cx="1747571" cy="458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t>Estas/</a:t>
            </a:r>
            <a:r>
              <a:rPr lang="es-MX" sz="2400" dirty="0" err="1" smtClean="0"/>
              <a:t>these</a:t>
            </a:r>
            <a:endParaRPr lang="es-MX" sz="2400" dirty="0"/>
          </a:p>
        </p:txBody>
      </p:sp>
      <p:sp>
        <p:nvSpPr>
          <p:cNvPr id="32" name="Rectangle 31"/>
          <p:cNvSpPr/>
          <p:nvPr/>
        </p:nvSpPr>
        <p:spPr>
          <a:xfrm>
            <a:off x="6823607" y="3395027"/>
            <a:ext cx="1747571" cy="458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t>Esas/</a:t>
            </a:r>
            <a:r>
              <a:rPr lang="es-MX" sz="2400" dirty="0" err="1" smtClean="0"/>
              <a:t>those</a:t>
            </a:r>
            <a:endParaRPr lang="es-MX" sz="2400" dirty="0"/>
          </a:p>
        </p:txBody>
      </p:sp>
      <p:sp>
        <p:nvSpPr>
          <p:cNvPr id="33" name="Rectangle 32"/>
          <p:cNvSpPr/>
          <p:nvPr/>
        </p:nvSpPr>
        <p:spPr>
          <a:xfrm>
            <a:off x="6940661" y="1091034"/>
            <a:ext cx="1985521" cy="458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t>Aquellas/</a:t>
            </a:r>
            <a:r>
              <a:rPr lang="es-MX" sz="2400" dirty="0" err="1" smtClean="0"/>
              <a:t>that</a:t>
            </a:r>
            <a:endParaRPr lang="es-MX" sz="2400" dirty="0"/>
          </a:p>
        </p:txBody>
      </p:sp>
    </p:spTree>
    <p:extLst>
      <p:ext uri="{BB962C8B-B14F-4D97-AF65-F5344CB8AC3E}">
        <p14:creationId xmlns:p14="http://schemas.microsoft.com/office/powerpoint/2010/main" val="20707169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xit" presetSubtype="0" fill="hold" grpId="1" nodeType="clickEffect">
                                  <p:stCondLst>
                                    <p:cond delay="0"/>
                                  </p:stCondLst>
                                  <p:childTnLst>
                                    <p:animEffect transition="out" filter="wipe(down)">
                                      <p:cBhvr>
                                        <p:cTn id="13" dur="180" accel="50000">
                                          <p:stCondLst>
                                            <p:cond delay="1820"/>
                                          </p:stCondLst>
                                        </p:cTn>
                                        <p:tgtEl>
                                          <p:spTgt spid="21"/>
                                        </p:tgtEl>
                                      </p:cBhvr>
                                    </p:animEffect>
                                    <p:anim calcmode="lin" valueType="num">
                                      <p:cBhvr>
                                        <p:cTn id="14" dur="1822" tmFilter="0,0; 0.14,0.31; 0.43,0.73; 0.71,0.91; 1.0,1.0">
                                          <p:stCondLst>
                                            <p:cond delay="0"/>
                                          </p:stCondLst>
                                        </p:cTn>
                                        <p:tgtEl>
                                          <p:spTgt spid="21"/>
                                        </p:tgtEl>
                                        <p:attrNameLst>
                                          <p:attrName>ppt_x</p:attrName>
                                        </p:attrNameLst>
                                      </p:cBhvr>
                                      <p:tavLst>
                                        <p:tav tm="0">
                                          <p:val>
                                            <p:strVal val="ppt_x"/>
                                          </p:val>
                                        </p:tav>
                                        <p:tav tm="100000">
                                          <p:val>
                                            <p:strVal val="#ppt_x+0.25"/>
                                          </p:val>
                                        </p:tav>
                                      </p:tavLst>
                                    </p:anim>
                                    <p:anim calcmode="lin" valueType="num">
                                      <p:cBhvr>
                                        <p:cTn id="15" dur="178">
                                          <p:stCondLst>
                                            <p:cond delay="1822"/>
                                          </p:stCondLst>
                                        </p:cTn>
                                        <p:tgtEl>
                                          <p:spTgt spid="21"/>
                                        </p:tgtEl>
                                        <p:attrNameLst>
                                          <p:attrName>ppt_x</p:attrName>
                                        </p:attrNameLst>
                                      </p:cBhvr>
                                      <p:tavLst>
                                        <p:tav tm="0">
                                          <p:val>
                                            <p:strVal val="ppt_x"/>
                                          </p:val>
                                        </p:tav>
                                        <p:tav tm="100000">
                                          <p:val>
                                            <p:strVal val="ppt_x"/>
                                          </p:val>
                                        </p:tav>
                                      </p:tavLst>
                                    </p:anim>
                                    <p:anim calcmode="lin" valueType="num">
                                      <p:cBhvr>
                                        <p:cTn id="16" dur="664" tmFilter="0.0,0.0;0.25,0.07;0.50,0.2;0.75,0.467;1.0,1.0">
                                          <p:stCondLst>
                                            <p:cond delay="0"/>
                                          </p:stCondLst>
                                        </p:cTn>
                                        <p:tgtEl>
                                          <p:spTgt spid="21"/>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7" dur="664" tmFilter="0, 0; 0.125,0.2665; 0.25,0.4; 0.375,0.465; 0.5,0.5;  0.625,0.535; 0.75,0.6; 0.875,0.7335; 1,1">
                                          <p:stCondLst>
                                            <p:cond delay="664"/>
                                          </p:stCondLst>
                                        </p:cTn>
                                        <p:tgtEl>
                                          <p:spTgt spid="21"/>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8" dur="332" tmFilter="0, 0; 0.125,0.2665; 0.25,0.4; 0.375,0.465; 0.5,0.5;  0.625,0.535; 0.75,0.6; 0.875,0.7335; 1,1">
                                          <p:stCondLst>
                                            <p:cond delay="1324"/>
                                          </p:stCondLst>
                                        </p:cTn>
                                        <p:tgtEl>
                                          <p:spTgt spid="21"/>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9" dur="164" tmFilter="0, 0; 0.125,0.2665; 0.25,0.4; 0.375,0.465; 0.5,0.5;  0.625,0.535; 0.75,0.6; 0.875,0.7335; 1,1">
                                          <p:stCondLst>
                                            <p:cond delay="1656"/>
                                          </p:stCondLst>
                                        </p:cTn>
                                        <p:tgtEl>
                                          <p:spTgt spid="21"/>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0" dur="180" accel="50000">
                                          <p:stCondLst>
                                            <p:cond delay="1820"/>
                                          </p:stCondLst>
                                        </p:cTn>
                                        <p:tgtEl>
                                          <p:spTgt spid="21"/>
                                        </p:tgtEl>
                                        <p:attrNameLst>
                                          <p:attrName>ppt_y</p:attrName>
                                        </p:attrNameLst>
                                      </p:cBhvr>
                                      <p:tavLst>
                                        <p:tav tm="0">
                                          <p:val>
                                            <p:strVal val="ppt_y"/>
                                          </p:val>
                                        </p:tav>
                                        <p:tav tm="100000">
                                          <p:val>
                                            <p:strVal val="ppt_y+ppt_h"/>
                                          </p:val>
                                        </p:tav>
                                      </p:tavLst>
                                    </p:anim>
                                    <p:animScale>
                                      <p:cBhvr>
                                        <p:cTn id="21" dur="26">
                                          <p:stCondLst>
                                            <p:cond delay="620"/>
                                          </p:stCondLst>
                                        </p:cTn>
                                        <p:tgtEl>
                                          <p:spTgt spid="21"/>
                                        </p:tgtEl>
                                      </p:cBhvr>
                                      <p:to x="100000" y="60000"/>
                                    </p:animScale>
                                    <p:animScale>
                                      <p:cBhvr>
                                        <p:cTn id="22" dur="166" decel="50000">
                                          <p:stCondLst>
                                            <p:cond delay="646"/>
                                          </p:stCondLst>
                                        </p:cTn>
                                        <p:tgtEl>
                                          <p:spTgt spid="21"/>
                                        </p:tgtEl>
                                      </p:cBhvr>
                                      <p:to x="100000" y="100000"/>
                                    </p:animScale>
                                    <p:animScale>
                                      <p:cBhvr>
                                        <p:cTn id="23" dur="26">
                                          <p:stCondLst>
                                            <p:cond delay="1312"/>
                                          </p:stCondLst>
                                        </p:cTn>
                                        <p:tgtEl>
                                          <p:spTgt spid="21"/>
                                        </p:tgtEl>
                                      </p:cBhvr>
                                      <p:to x="100000" y="80000"/>
                                    </p:animScale>
                                    <p:animScale>
                                      <p:cBhvr>
                                        <p:cTn id="24" dur="166" decel="50000">
                                          <p:stCondLst>
                                            <p:cond delay="1338"/>
                                          </p:stCondLst>
                                        </p:cTn>
                                        <p:tgtEl>
                                          <p:spTgt spid="21"/>
                                        </p:tgtEl>
                                      </p:cBhvr>
                                      <p:to x="100000" y="100000"/>
                                    </p:animScale>
                                    <p:animScale>
                                      <p:cBhvr>
                                        <p:cTn id="25" dur="26">
                                          <p:stCondLst>
                                            <p:cond delay="1642"/>
                                          </p:stCondLst>
                                        </p:cTn>
                                        <p:tgtEl>
                                          <p:spTgt spid="21"/>
                                        </p:tgtEl>
                                      </p:cBhvr>
                                      <p:to x="100000" y="90000"/>
                                    </p:animScale>
                                    <p:animScale>
                                      <p:cBhvr>
                                        <p:cTn id="26" dur="166" decel="50000">
                                          <p:stCondLst>
                                            <p:cond delay="1668"/>
                                          </p:stCondLst>
                                        </p:cTn>
                                        <p:tgtEl>
                                          <p:spTgt spid="21"/>
                                        </p:tgtEl>
                                      </p:cBhvr>
                                      <p:to x="100000" y="100000"/>
                                    </p:animScale>
                                    <p:animScale>
                                      <p:cBhvr>
                                        <p:cTn id="27" dur="26">
                                          <p:stCondLst>
                                            <p:cond delay="1808"/>
                                          </p:stCondLst>
                                        </p:cTn>
                                        <p:tgtEl>
                                          <p:spTgt spid="21"/>
                                        </p:tgtEl>
                                      </p:cBhvr>
                                      <p:to x="100000" y="95000"/>
                                    </p:animScale>
                                    <p:animScale>
                                      <p:cBhvr>
                                        <p:cTn id="28" dur="166" decel="50000">
                                          <p:stCondLst>
                                            <p:cond delay="1834"/>
                                          </p:stCondLst>
                                        </p:cTn>
                                        <p:tgtEl>
                                          <p:spTgt spid="21"/>
                                        </p:tgtEl>
                                      </p:cBhvr>
                                      <p:to x="100000" y="100000"/>
                                    </p:animScale>
                                    <p:set>
                                      <p:cBhvr>
                                        <p:cTn id="29" dur="1" fill="hold">
                                          <p:stCondLst>
                                            <p:cond delay="1999"/>
                                          </p:stCondLst>
                                        </p:cTn>
                                        <p:tgtEl>
                                          <p:spTgt spid="2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32"/>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920939" y="5333999"/>
            <a:ext cx="3302122" cy="584775"/>
          </a:xfrm>
          <a:prstGeom prst="rect">
            <a:avLst/>
          </a:prstGeom>
          <a:noFill/>
        </p:spPr>
        <p:txBody>
          <a:bodyPr wrap="none" rtlCol="0">
            <a:spAutoFit/>
          </a:bodyPr>
          <a:lstStyle/>
          <a:p>
            <a:r>
              <a:rPr lang="es-MX" sz="3200" b="1" dirty="0" smtClean="0"/>
              <a:t>Llevo una </a:t>
            </a:r>
            <a:r>
              <a:rPr lang="es-MX" sz="3200" b="1" u="sng" dirty="0" smtClean="0"/>
              <a:t>franela</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5</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1524000"/>
            <a:ext cx="3810000" cy="3810000"/>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696CAA-444C-46FF-8597-2E99581CF363}" type="slidenum">
              <a:rPr lang="es-MX" smtClean="0"/>
              <a:t>50</a:t>
            </a:fld>
            <a:endParaRPr lang="es-MX"/>
          </a:p>
        </p:txBody>
      </p:sp>
      <p:pic>
        <p:nvPicPr>
          <p:cNvPr id="1026" name="Picture 2" descr="http://byebyewaistline.files.wordpress.com/2012/09/clothes-too-big-201x3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6286"/>
            <a:ext cx="3048000" cy="45492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38600" y="1676400"/>
            <a:ext cx="3810000" cy="461665"/>
          </a:xfrm>
          <a:prstGeom prst="rect">
            <a:avLst/>
          </a:prstGeom>
          <a:noFill/>
        </p:spPr>
        <p:txBody>
          <a:bodyPr wrap="square" rtlCol="0">
            <a:spAutoFit/>
          </a:bodyPr>
          <a:lstStyle/>
          <a:p>
            <a:r>
              <a:rPr lang="es-MX" sz="2400" dirty="0" smtClean="0"/>
              <a:t>¿Cómo </a:t>
            </a:r>
            <a:r>
              <a:rPr lang="es-MX" sz="2400" u="sng" dirty="0" smtClean="0"/>
              <a:t>me</a:t>
            </a:r>
            <a:r>
              <a:rPr lang="es-MX" sz="2400" dirty="0" smtClean="0"/>
              <a:t> </a:t>
            </a:r>
            <a:r>
              <a:rPr lang="es-MX" sz="2400" b="1" dirty="0" smtClean="0">
                <a:solidFill>
                  <a:srgbClr val="FF0000"/>
                </a:solidFill>
              </a:rPr>
              <a:t>qued</a:t>
            </a:r>
            <a:r>
              <a:rPr lang="es-MX" sz="2400" b="1" u="sng" dirty="0" smtClean="0">
                <a:solidFill>
                  <a:srgbClr val="FF0000"/>
                </a:solidFill>
              </a:rPr>
              <a:t>a</a:t>
            </a:r>
            <a:r>
              <a:rPr lang="es-MX" sz="2400" dirty="0" smtClean="0"/>
              <a:t> la camisa?</a:t>
            </a:r>
            <a:endParaRPr lang="es-MX" sz="2400" dirty="0"/>
          </a:p>
        </p:txBody>
      </p:sp>
      <p:sp>
        <p:nvSpPr>
          <p:cNvPr id="5" name="TextBox 4"/>
          <p:cNvSpPr txBox="1"/>
          <p:nvPr/>
        </p:nvSpPr>
        <p:spPr>
          <a:xfrm>
            <a:off x="4191000" y="2138065"/>
            <a:ext cx="3810000" cy="461665"/>
          </a:xfrm>
          <a:prstGeom prst="rect">
            <a:avLst/>
          </a:prstGeom>
          <a:noFill/>
        </p:spPr>
        <p:txBody>
          <a:bodyPr wrap="square" rtlCol="0">
            <a:spAutoFit/>
          </a:bodyPr>
          <a:lstStyle/>
          <a:p>
            <a:r>
              <a:rPr lang="es-MX" sz="2400" u="sng" dirty="0"/>
              <a:t>T</a:t>
            </a:r>
            <a:r>
              <a:rPr lang="es-MX" sz="2400" u="sng" dirty="0" smtClean="0"/>
              <a:t>e</a:t>
            </a:r>
            <a:r>
              <a:rPr lang="es-MX" sz="2400" dirty="0" smtClean="0"/>
              <a:t> </a:t>
            </a:r>
            <a:r>
              <a:rPr lang="es-MX" sz="2400" b="1" dirty="0" smtClean="0">
                <a:solidFill>
                  <a:srgbClr val="FF0000"/>
                </a:solidFill>
              </a:rPr>
              <a:t>qued</a:t>
            </a:r>
            <a:r>
              <a:rPr lang="es-MX" sz="2400" b="1" u="sng" dirty="0" smtClean="0">
                <a:solidFill>
                  <a:srgbClr val="FF0000"/>
                </a:solidFill>
              </a:rPr>
              <a:t>a</a:t>
            </a:r>
            <a:r>
              <a:rPr lang="es-MX" sz="2400" dirty="0" smtClean="0">
                <a:solidFill>
                  <a:srgbClr val="FF0000"/>
                </a:solidFill>
              </a:rPr>
              <a:t> </a:t>
            </a:r>
            <a:r>
              <a:rPr lang="es-MX" sz="2400" dirty="0" smtClean="0"/>
              <a:t>grande.</a:t>
            </a:r>
            <a:endParaRPr lang="es-MX" sz="2400" dirty="0"/>
          </a:p>
        </p:txBody>
      </p:sp>
      <p:sp>
        <p:nvSpPr>
          <p:cNvPr id="6" name="TextBox 5"/>
          <p:cNvSpPr txBox="1"/>
          <p:nvPr/>
        </p:nvSpPr>
        <p:spPr>
          <a:xfrm>
            <a:off x="4038600" y="2751730"/>
            <a:ext cx="3810000" cy="461665"/>
          </a:xfrm>
          <a:prstGeom prst="rect">
            <a:avLst/>
          </a:prstGeom>
          <a:noFill/>
        </p:spPr>
        <p:txBody>
          <a:bodyPr wrap="square" rtlCol="0">
            <a:spAutoFit/>
          </a:bodyPr>
          <a:lstStyle/>
          <a:p>
            <a:r>
              <a:rPr lang="es-MX" sz="2400" dirty="0" smtClean="0"/>
              <a:t>¿Cómo </a:t>
            </a:r>
            <a:r>
              <a:rPr lang="es-MX" sz="2400" u="sng" dirty="0" smtClean="0"/>
              <a:t>te</a:t>
            </a:r>
            <a:r>
              <a:rPr lang="es-MX" sz="2400" dirty="0" smtClean="0"/>
              <a:t> </a:t>
            </a:r>
            <a:r>
              <a:rPr lang="es-MX" sz="2400" b="1" dirty="0" smtClean="0">
                <a:solidFill>
                  <a:srgbClr val="FF0000"/>
                </a:solidFill>
              </a:rPr>
              <a:t>qued</a:t>
            </a:r>
            <a:r>
              <a:rPr lang="es-MX" sz="2400" b="1" u="sng" dirty="0" smtClean="0">
                <a:solidFill>
                  <a:srgbClr val="FF0000"/>
                </a:solidFill>
              </a:rPr>
              <a:t>a</a:t>
            </a:r>
            <a:r>
              <a:rPr lang="es-MX" sz="2400" dirty="0" smtClean="0"/>
              <a:t> la camisa?</a:t>
            </a:r>
            <a:endParaRPr lang="es-MX" sz="2400" dirty="0"/>
          </a:p>
        </p:txBody>
      </p:sp>
      <p:sp>
        <p:nvSpPr>
          <p:cNvPr id="7" name="TextBox 6"/>
          <p:cNvSpPr txBox="1"/>
          <p:nvPr/>
        </p:nvSpPr>
        <p:spPr>
          <a:xfrm>
            <a:off x="4196687" y="3134562"/>
            <a:ext cx="3810000" cy="461665"/>
          </a:xfrm>
          <a:prstGeom prst="rect">
            <a:avLst/>
          </a:prstGeom>
          <a:noFill/>
        </p:spPr>
        <p:txBody>
          <a:bodyPr wrap="square" rtlCol="0">
            <a:spAutoFit/>
          </a:bodyPr>
          <a:lstStyle/>
          <a:p>
            <a:r>
              <a:rPr lang="es-MX" sz="2400" u="sng" dirty="0" smtClean="0"/>
              <a:t>Me</a:t>
            </a:r>
            <a:r>
              <a:rPr lang="es-MX" sz="2400" dirty="0" smtClean="0"/>
              <a:t> </a:t>
            </a:r>
            <a:r>
              <a:rPr lang="es-MX" sz="2400" b="1" dirty="0" smtClean="0">
                <a:solidFill>
                  <a:srgbClr val="FF0000"/>
                </a:solidFill>
              </a:rPr>
              <a:t>qued</a:t>
            </a:r>
            <a:r>
              <a:rPr lang="es-MX" sz="2400" b="1" u="sng" dirty="0" smtClean="0">
                <a:solidFill>
                  <a:srgbClr val="FF0000"/>
                </a:solidFill>
              </a:rPr>
              <a:t>a</a:t>
            </a:r>
            <a:r>
              <a:rPr lang="es-MX" sz="2400" dirty="0" smtClean="0">
                <a:solidFill>
                  <a:srgbClr val="FF0000"/>
                </a:solidFill>
              </a:rPr>
              <a:t> </a:t>
            </a:r>
            <a:r>
              <a:rPr lang="es-MX" sz="2400" dirty="0" smtClean="0"/>
              <a:t>grande.</a:t>
            </a:r>
            <a:endParaRPr lang="es-MX" sz="2400" dirty="0"/>
          </a:p>
        </p:txBody>
      </p:sp>
      <p:sp>
        <p:nvSpPr>
          <p:cNvPr id="8" name="TextBox 7"/>
          <p:cNvSpPr txBox="1"/>
          <p:nvPr/>
        </p:nvSpPr>
        <p:spPr>
          <a:xfrm>
            <a:off x="4038600" y="3827060"/>
            <a:ext cx="4419600" cy="461665"/>
          </a:xfrm>
          <a:prstGeom prst="rect">
            <a:avLst/>
          </a:prstGeom>
          <a:noFill/>
        </p:spPr>
        <p:txBody>
          <a:bodyPr wrap="square" rtlCol="0">
            <a:spAutoFit/>
          </a:bodyPr>
          <a:lstStyle/>
          <a:p>
            <a:r>
              <a:rPr lang="es-MX" sz="2400" dirty="0" smtClean="0"/>
              <a:t>¿Cómo </a:t>
            </a:r>
            <a:r>
              <a:rPr lang="es-MX" sz="2400" u="sng" dirty="0" smtClean="0"/>
              <a:t>te</a:t>
            </a:r>
            <a:r>
              <a:rPr lang="es-MX" sz="2400" dirty="0" smtClean="0"/>
              <a:t> </a:t>
            </a:r>
            <a:r>
              <a:rPr lang="es-MX" sz="2400" b="1" dirty="0" smtClean="0">
                <a:solidFill>
                  <a:srgbClr val="FF0000"/>
                </a:solidFill>
              </a:rPr>
              <a:t>queda</a:t>
            </a:r>
            <a:r>
              <a:rPr lang="es-MX" sz="2400" b="1" u="sng" dirty="0" smtClean="0">
                <a:solidFill>
                  <a:srgbClr val="FF0000"/>
                </a:solidFill>
              </a:rPr>
              <a:t>n</a:t>
            </a:r>
            <a:r>
              <a:rPr lang="es-MX" sz="2400" dirty="0" smtClean="0"/>
              <a:t> los pantalones?</a:t>
            </a:r>
            <a:endParaRPr lang="es-MX" sz="2400" dirty="0"/>
          </a:p>
        </p:txBody>
      </p:sp>
      <p:sp>
        <p:nvSpPr>
          <p:cNvPr id="9" name="TextBox 8"/>
          <p:cNvSpPr txBox="1"/>
          <p:nvPr/>
        </p:nvSpPr>
        <p:spPr>
          <a:xfrm>
            <a:off x="4191000" y="4209892"/>
            <a:ext cx="3810000" cy="461665"/>
          </a:xfrm>
          <a:prstGeom prst="rect">
            <a:avLst/>
          </a:prstGeom>
          <a:noFill/>
        </p:spPr>
        <p:txBody>
          <a:bodyPr wrap="square" rtlCol="0">
            <a:spAutoFit/>
          </a:bodyPr>
          <a:lstStyle/>
          <a:p>
            <a:r>
              <a:rPr lang="es-MX" sz="2400" u="sng" dirty="0" smtClean="0"/>
              <a:t>Me</a:t>
            </a:r>
            <a:r>
              <a:rPr lang="es-MX" sz="2400" dirty="0" smtClean="0"/>
              <a:t> </a:t>
            </a:r>
            <a:r>
              <a:rPr lang="es-MX" sz="2400" b="1" dirty="0" smtClean="0">
                <a:solidFill>
                  <a:srgbClr val="FF0000"/>
                </a:solidFill>
              </a:rPr>
              <a:t>queda</a:t>
            </a:r>
            <a:r>
              <a:rPr lang="es-MX" sz="2400" b="1" u="sng" dirty="0" smtClean="0">
                <a:solidFill>
                  <a:srgbClr val="FF0000"/>
                </a:solidFill>
              </a:rPr>
              <a:t>n</a:t>
            </a:r>
            <a:r>
              <a:rPr lang="es-MX" sz="2400" dirty="0" smtClean="0">
                <a:solidFill>
                  <a:srgbClr val="FF0000"/>
                </a:solidFill>
              </a:rPr>
              <a:t> </a:t>
            </a:r>
            <a:r>
              <a:rPr lang="es-MX" sz="2400" dirty="0" smtClean="0"/>
              <a:t>grandes.</a:t>
            </a:r>
            <a:endParaRPr lang="es-MX" sz="2400" dirty="0"/>
          </a:p>
        </p:txBody>
      </p:sp>
      <p:cxnSp>
        <p:nvCxnSpPr>
          <p:cNvPr id="10" name="Straight Arrow Connector 9"/>
          <p:cNvCxnSpPr/>
          <p:nvPr/>
        </p:nvCxnSpPr>
        <p:spPr>
          <a:xfrm>
            <a:off x="6934200" y="1143000"/>
            <a:ext cx="0" cy="5334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858000" y="724169"/>
            <a:ext cx="1524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t>Singular</a:t>
            </a:r>
            <a:endParaRPr lang="es-MX" sz="2400" b="1" dirty="0"/>
          </a:p>
        </p:txBody>
      </p:sp>
      <p:cxnSp>
        <p:nvCxnSpPr>
          <p:cNvPr id="13" name="Straight Arrow Connector 12"/>
          <p:cNvCxnSpPr/>
          <p:nvPr/>
        </p:nvCxnSpPr>
        <p:spPr>
          <a:xfrm flipH="1">
            <a:off x="7315200" y="1166249"/>
            <a:ext cx="876299" cy="165315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929081" y="4998351"/>
            <a:ext cx="1524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t>Plural</a:t>
            </a:r>
            <a:endParaRPr lang="es-MX" sz="2400" b="1" dirty="0"/>
          </a:p>
        </p:txBody>
      </p:sp>
      <p:cxnSp>
        <p:nvCxnSpPr>
          <p:cNvPr id="17" name="Straight Arrow Connector 16"/>
          <p:cNvCxnSpPr/>
          <p:nvPr/>
        </p:nvCxnSpPr>
        <p:spPr>
          <a:xfrm flipH="1" flipV="1">
            <a:off x="7620000" y="4221055"/>
            <a:ext cx="21040" cy="69842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8728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animBg="1"/>
      <p:bldP spid="1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696CAA-444C-46FF-8597-2E99581CF363}" type="slidenum">
              <a:rPr lang="es-MX" smtClean="0"/>
              <a:t>51</a:t>
            </a:fld>
            <a:endParaRPr lang="es-MX"/>
          </a:p>
        </p:txBody>
      </p:sp>
      <p:pic>
        <p:nvPicPr>
          <p:cNvPr id="3074" name="Picture 2" descr="http://www.buzzle.com/img/articleImages/355385-27011-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143000"/>
            <a:ext cx="2644164" cy="4038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43400" y="1676400"/>
            <a:ext cx="4114800" cy="461665"/>
          </a:xfrm>
          <a:prstGeom prst="rect">
            <a:avLst/>
          </a:prstGeom>
          <a:noFill/>
        </p:spPr>
        <p:txBody>
          <a:bodyPr wrap="square" rtlCol="0">
            <a:spAutoFit/>
          </a:bodyPr>
          <a:lstStyle/>
          <a:p>
            <a:r>
              <a:rPr lang="es-MX" sz="2400" dirty="0" smtClean="0"/>
              <a:t>¿Cómo te </a:t>
            </a:r>
            <a:r>
              <a:rPr lang="es-MX" sz="2400" b="1" dirty="0" smtClean="0">
                <a:solidFill>
                  <a:srgbClr val="FF0000"/>
                </a:solidFill>
              </a:rPr>
              <a:t>queda</a:t>
            </a:r>
            <a:r>
              <a:rPr lang="es-MX" sz="2400" b="1" u="sng" dirty="0" smtClean="0">
                <a:solidFill>
                  <a:srgbClr val="FF0000"/>
                </a:solidFill>
              </a:rPr>
              <a:t>n</a:t>
            </a:r>
            <a:r>
              <a:rPr lang="es-MX" sz="2400" dirty="0" smtClean="0">
                <a:solidFill>
                  <a:srgbClr val="FF0000"/>
                </a:solidFill>
              </a:rPr>
              <a:t> </a:t>
            </a:r>
            <a:r>
              <a:rPr lang="es-MX" sz="2400" dirty="0" smtClean="0"/>
              <a:t>los zapatos?</a:t>
            </a:r>
            <a:endParaRPr lang="es-MX" sz="2400" dirty="0"/>
          </a:p>
        </p:txBody>
      </p:sp>
      <p:sp>
        <p:nvSpPr>
          <p:cNvPr id="6" name="TextBox 5"/>
          <p:cNvSpPr txBox="1"/>
          <p:nvPr/>
        </p:nvSpPr>
        <p:spPr>
          <a:xfrm>
            <a:off x="4495800" y="2286000"/>
            <a:ext cx="3810000" cy="461665"/>
          </a:xfrm>
          <a:prstGeom prst="rect">
            <a:avLst/>
          </a:prstGeom>
          <a:noFill/>
        </p:spPr>
        <p:txBody>
          <a:bodyPr wrap="square" rtlCol="0">
            <a:spAutoFit/>
          </a:bodyPr>
          <a:lstStyle/>
          <a:p>
            <a:r>
              <a:rPr lang="es-MX" sz="2400" u="sng" dirty="0" smtClean="0"/>
              <a:t>Me</a:t>
            </a:r>
            <a:r>
              <a:rPr lang="es-MX" sz="2400" dirty="0" smtClean="0"/>
              <a:t> </a:t>
            </a:r>
            <a:r>
              <a:rPr lang="es-MX" sz="2400" b="1" dirty="0" smtClean="0">
                <a:solidFill>
                  <a:srgbClr val="FF0000"/>
                </a:solidFill>
              </a:rPr>
              <a:t>queda</a:t>
            </a:r>
            <a:r>
              <a:rPr lang="es-MX" sz="2400" b="1" u="sng" dirty="0" smtClean="0">
                <a:solidFill>
                  <a:srgbClr val="FF0000"/>
                </a:solidFill>
              </a:rPr>
              <a:t>n</a:t>
            </a:r>
            <a:r>
              <a:rPr lang="es-MX" sz="2400" dirty="0" smtClean="0">
                <a:solidFill>
                  <a:srgbClr val="FF0000"/>
                </a:solidFill>
              </a:rPr>
              <a:t> </a:t>
            </a:r>
            <a:r>
              <a:rPr lang="es-MX" sz="2400" dirty="0" smtClean="0"/>
              <a:t>grandes.</a:t>
            </a:r>
            <a:endParaRPr lang="es-MX" sz="2400" dirty="0"/>
          </a:p>
        </p:txBody>
      </p:sp>
      <p:cxnSp>
        <p:nvCxnSpPr>
          <p:cNvPr id="7" name="Straight Arrow Connector 6"/>
          <p:cNvCxnSpPr/>
          <p:nvPr/>
        </p:nvCxnSpPr>
        <p:spPr>
          <a:xfrm>
            <a:off x="7225352" y="1143000"/>
            <a:ext cx="0" cy="5334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149152" y="724169"/>
            <a:ext cx="1524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t>Plural</a:t>
            </a:r>
            <a:endParaRPr lang="es-MX" sz="2400" b="1" dirty="0"/>
          </a:p>
        </p:txBody>
      </p:sp>
    </p:spTree>
    <p:extLst>
      <p:ext uri="{BB962C8B-B14F-4D97-AF65-F5344CB8AC3E}">
        <p14:creationId xmlns:p14="http://schemas.microsoft.com/office/powerpoint/2010/main" val="17141966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696CAA-444C-46FF-8597-2E99581CF363}" type="slidenum">
              <a:rPr lang="es-MX" smtClean="0"/>
              <a:t>52</a:t>
            </a:fld>
            <a:endParaRPr lang="es-MX"/>
          </a:p>
        </p:txBody>
      </p:sp>
      <p:pic>
        <p:nvPicPr>
          <p:cNvPr id="2050" name="Picture 2" descr="http://cdn-3.lifehack.org/wp-content/files/2012/11/Tight-Shirt-372x3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977" y="1371600"/>
            <a:ext cx="3650823" cy="37293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0" y="1676400"/>
            <a:ext cx="3657600" cy="461665"/>
          </a:xfrm>
          <a:prstGeom prst="rect">
            <a:avLst/>
          </a:prstGeom>
          <a:noFill/>
        </p:spPr>
        <p:txBody>
          <a:bodyPr wrap="square" rtlCol="0">
            <a:spAutoFit/>
          </a:bodyPr>
          <a:lstStyle/>
          <a:p>
            <a:r>
              <a:rPr lang="es-MX" sz="2400" dirty="0" smtClean="0"/>
              <a:t>¿Cómo </a:t>
            </a:r>
            <a:r>
              <a:rPr lang="es-MX" sz="2400" u="sng" dirty="0" smtClean="0"/>
              <a:t>te</a:t>
            </a:r>
            <a:r>
              <a:rPr lang="es-MX" sz="2400" dirty="0" smtClean="0"/>
              <a:t> </a:t>
            </a:r>
            <a:r>
              <a:rPr lang="es-MX" sz="2400" b="1" dirty="0" smtClean="0">
                <a:solidFill>
                  <a:srgbClr val="FF0000"/>
                </a:solidFill>
              </a:rPr>
              <a:t>qued</a:t>
            </a:r>
            <a:r>
              <a:rPr lang="es-MX" sz="2400" b="1" u="sng" dirty="0" smtClean="0">
                <a:solidFill>
                  <a:srgbClr val="FF0000"/>
                </a:solidFill>
              </a:rPr>
              <a:t>a</a:t>
            </a:r>
            <a:r>
              <a:rPr lang="es-MX" sz="2400" dirty="0" smtClean="0">
                <a:solidFill>
                  <a:srgbClr val="FF0000"/>
                </a:solidFill>
              </a:rPr>
              <a:t> </a:t>
            </a:r>
            <a:r>
              <a:rPr lang="es-MX" sz="2400" dirty="0" smtClean="0"/>
              <a:t>la camisa?</a:t>
            </a:r>
            <a:endParaRPr lang="es-MX" sz="2400" dirty="0"/>
          </a:p>
        </p:txBody>
      </p:sp>
      <p:cxnSp>
        <p:nvCxnSpPr>
          <p:cNvPr id="5" name="Straight Arrow Connector 4"/>
          <p:cNvCxnSpPr/>
          <p:nvPr/>
        </p:nvCxnSpPr>
        <p:spPr>
          <a:xfrm>
            <a:off x="7149152" y="1143000"/>
            <a:ext cx="0" cy="5334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149152" y="724169"/>
            <a:ext cx="1524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t>Singular</a:t>
            </a:r>
            <a:endParaRPr lang="es-MX" sz="2400" b="1" dirty="0"/>
          </a:p>
        </p:txBody>
      </p:sp>
      <p:sp>
        <p:nvSpPr>
          <p:cNvPr id="7" name="TextBox 6"/>
          <p:cNvSpPr txBox="1"/>
          <p:nvPr/>
        </p:nvSpPr>
        <p:spPr>
          <a:xfrm>
            <a:off x="4648200" y="2181367"/>
            <a:ext cx="3810000" cy="461665"/>
          </a:xfrm>
          <a:prstGeom prst="rect">
            <a:avLst/>
          </a:prstGeom>
          <a:noFill/>
        </p:spPr>
        <p:txBody>
          <a:bodyPr wrap="square" rtlCol="0">
            <a:spAutoFit/>
          </a:bodyPr>
          <a:lstStyle/>
          <a:p>
            <a:r>
              <a:rPr lang="es-MX" sz="2400" u="sng" dirty="0" smtClean="0"/>
              <a:t>Me</a:t>
            </a:r>
            <a:r>
              <a:rPr lang="es-MX" sz="2400" dirty="0" smtClean="0"/>
              <a:t> </a:t>
            </a:r>
            <a:r>
              <a:rPr lang="es-MX" sz="2400" b="1" dirty="0" smtClean="0">
                <a:solidFill>
                  <a:srgbClr val="FF0000"/>
                </a:solidFill>
              </a:rPr>
              <a:t>qued</a:t>
            </a:r>
            <a:r>
              <a:rPr lang="es-MX" sz="2400" b="1" u="sng" dirty="0" smtClean="0">
                <a:solidFill>
                  <a:srgbClr val="FF0000"/>
                </a:solidFill>
              </a:rPr>
              <a:t>a</a:t>
            </a:r>
            <a:r>
              <a:rPr lang="es-MX" sz="2400" dirty="0" smtClean="0">
                <a:solidFill>
                  <a:srgbClr val="FF0000"/>
                </a:solidFill>
              </a:rPr>
              <a:t> </a:t>
            </a:r>
            <a:r>
              <a:rPr lang="es-MX" sz="2400" dirty="0" smtClean="0"/>
              <a:t>pequeña.</a:t>
            </a:r>
            <a:endParaRPr lang="es-MX" sz="2400" dirty="0"/>
          </a:p>
        </p:txBody>
      </p:sp>
    </p:spTree>
    <p:extLst>
      <p:ext uri="{BB962C8B-B14F-4D97-AF65-F5344CB8AC3E}">
        <p14:creationId xmlns:p14="http://schemas.microsoft.com/office/powerpoint/2010/main" val="7760434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696CAA-444C-46FF-8597-2E99581CF363}" type="slidenum">
              <a:rPr lang="es-MX" smtClean="0"/>
              <a:t>53</a:t>
            </a:fld>
            <a:endParaRPr lang="es-MX"/>
          </a:p>
        </p:txBody>
      </p:sp>
      <p:pic>
        <p:nvPicPr>
          <p:cNvPr id="4098" name="Picture 2" descr="http://comp.webstockpro.com/blend/bld0316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3429000" cy="51398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38600" y="1981200"/>
            <a:ext cx="4419600" cy="461665"/>
          </a:xfrm>
          <a:prstGeom prst="rect">
            <a:avLst/>
          </a:prstGeom>
          <a:noFill/>
        </p:spPr>
        <p:txBody>
          <a:bodyPr wrap="square" rtlCol="0">
            <a:spAutoFit/>
          </a:bodyPr>
          <a:lstStyle/>
          <a:p>
            <a:r>
              <a:rPr lang="es-MX" sz="2400" dirty="0" smtClean="0"/>
              <a:t>¿Cómo </a:t>
            </a:r>
            <a:r>
              <a:rPr lang="es-MX" sz="2400" u="sng" dirty="0" smtClean="0"/>
              <a:t>le</a:t>
            </a:r>
            <a:r>
              <a:rPr lang="es-MX" sz="2400" dirty="0" smtClean="0"/>
              <a:t> </a:t>
            </a:r>
            <a:r>
              <a:rPr lang="es-MX" sz="2400" b="1" dirty="0" smtClean="0">
                <a:solidFill>
                  <a:srgbClr val="FF0000"/>
                </a:solidFill>
              </a:rPr>
              <a:t>queda</a:t>
            </a:r>
            <a:r>
              <a:rPr lang="es-MX" sz="2400" b="1" u="sng" dirty="0" smtClean="0">
                <a:solidFill>
                  <a:srgbClr val="FF0000"/>
                </a:solidFill>
              </a:rPr>
              <a:t>n</a:t>
            </a:r>
            <a:r>
              <a:rPr lang="es-MX" sz="2400" dirty="0" smtClean="0">
                <a:solidFill>
                  <a:srgbClr val="FF0000"/>
                </a:solidFill>
              </a:rPr>
              <a:t> </a:t>
            </a:r>
            <a:r>
              <a:rPr lang="es-MX" sz="2400" dirty="0" smtClean="0"/>
              <a:t>los pantalones?</a:t>
            </a:r>
            <a:endParaRPr lang="es-MX" sz="2400" dirty="0"/>
          </a:p>
        </p:txBody>
      </p:sp>
      <p:cxnSp>
        <p:nvCxnSpPr>
          <p:cNvPr id="7" name="Straight Arrow Connector 6"/>
          <p:cNvCxnSpPr/>
          <p:nvPr/>
        </p:nvCxnSpPr>
        <p:spPr>
          <a:xfrm>
            <a:off x="7010400" y="1447800"/>
            <a:ext cx="0" cy="5334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919415" y="986135"/>
            <a:ext cx="1524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t>Plural</a:t>
            </a:r>
            <a:endParaRPr lang="es-MX" sz="2400" b="1" dirty="0"/>
          </a:p>
        </p:txBody>
      </p:sp>
      <p:sp>
        <p:nvSpPr>
          <p:cNvPr id="9" name="TextBox 8"/>
          <p:cNvSpPr txBox="1"/>
          <p:nvPr/>
        </p:nvSpPr>
        <p:spPr>
          <a:xfrm>
            <a:off x="4191000" y="2514600"/>
            <a:ext cx="3810000" cy="461665"/>
          </a:xfrm>
          <a:prstGeom prst="rect">
            <a:avLst/>
          </a:prstGeom>
          <a:noFill/>
        </p:spPr>
        <p:txBody>
          <a:bodyPr wrap="square" rtlCol="0">
            <a:spAutoFit/>
          </a:bodyPr>
          <a:lstStyle/>
          <a:p>
            <a:r>
              <a:rPr lang="es-MX" sz="2400" u="sng" dirty="0" smtClean="0"/>
              <a:t>Le </a:t>
            </a:r>
            <a:r>
              <a:rPr lang="es-MX" sz="2400" b="1" dirty="0" smtClean="0">
                <a:solidFill>
                  <a:srgbClr val="FF0000"/>
                </a:solidFill>
              </a:rPr>
              <a:t>queda</a:t>
            </a:r>
            <a:r>
              <a:rPr lang="es-MX" sz="2400" b="1" u="sng" dirty="0" smtClean="0">
                <a:solidFill>
                  <a:srgbClr val="FF0000"/>
                </a:solidFill>
              </a:rPr>
              <a:t>n</a:t>
            </a:r>
            <a:r>
              <a:rPr lang="es-MX" sz="2400" dirty="0" smtClean="0">
                <a:solidFill>
                  <a:srgbClr val="FF0000"/>
                </a:solidFill>
              </a:rPr>
              <a:t> </a:t>
            </a:r>
            <a:r>
              <a:rPr lang="es-MX" sz="2400" dirty="0" smtClean="0"/>
              <a:t>pequeños.</a:t>
            </a:r>
            <a:endParaRPr lang="es-MX" sz="2400" dirty="0"/>
          </a:p>
        </p:txBody>
      </p:sp>
    </p:spTree>
    <p:extLst>
      <p:ext uri="{BB962C8B-B14F-4D97-AF65-F5344CB8AC3E}">
        <p14:creationId xmlns:p14="http://schemas.microsoft.com/office/powerpoint/2010/main" val="14231903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696CAA-444C-46FF-8597-2E99581CF363}" type="slidenum">
              <a:rPr lang="es-MX" smtClean="0"/>
              <a:t>54</a:t>
            </a:fld>
            <a:endParaRPr lang="es-MX"/>
          </a:p>
        </p:txBody>
      </p:sp>
      <p:pic>
        <p:nvPicPr>
          <p:cNvPr id="5122" name="Picture 2" descr="http://www.ottavionuccio.com/2013/images/gentleman/18-(80)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4096004" cy="44201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05604" y="1371600"/>
            <a:ext cx="3810000" cy="461665"/>
          </a:xfrm>
          <a:prstGeom prst="rect">
            <a:avLst/>
          </a:prstGeom>
          <a:noFill/>
        </p:spPr>
        <p:txBody>
          <a:bodyPr wrap="square" rtlCol="0">
            <a:spAutoFit/>
          </a:bodyPr>
          <a:lstStyle/>
          <a:p>
            <a:r>
              <a:rPr lang="es-MX" sz="2400" dirty="0" smtClean="0"/>
              <a:t>¿Cómo </a:t>
            </a:r>
            <a:r>
              <a:rPr lang="es-MX" sz="2400" u="sng" dirty="0" smtClean="0"/>
              <a:t>me</a:t>
            </a:r>
            <a:r>
              <a:rPr lang="es-MX" sz="2400" dirty="0" smtClean="0"/>
              <a:t> </a:t>
            </a:r>
            <a:r>
              <a:rPr lang="es-MX" sz="2400" b="1" dirty="0" smtClean="0">
                <a:solidFill>
                  <a:srgbClr val="FF0000"/>
                </a:solidFill>
              </a:rPr>
              <a:t>qued</a:t>
            </a:r>
            <a:r>
              <a:rPr lang="es-MX" sz="2400" b="1" u="sng" dirty="0" smtClean="0">
                <a:solidFill>
                  <a:srgbClr val="FF0000"/>
                </a:solidFill>
              </a:rPr>
              <a:t>a</a:t>
            </a:r>
            <a:r>
              <a:rPr lang="es-MX" sz="2400" dirty="0" smtClean="0"/>
              <a:t> el traje?</a:t>
            </a:r>
            <a:endParaRPr lang="es-MX" sz="2400" dirty="0"/>
          </a:p>
        </p:txBody>
      </p:sp>
      <p:sp>
        <p:nvSpPr>
          <p:cNvPr id="5" name="TextBox 4"/>
          <p:cNvSpPr txBox="1"/>
          <p:nvPr/>
        </p:nvSpPr>
        <p:spPr>
          <a:xfrm>
            <a:off x="5029200" y="1981200"/>
            <a:ext cx="3810000" cy="461665"/>
          </a:xfrm>
          <a:prstGeom prst="rect">
            <a:avLst/>
          </a:prstGeom>
          <a:noFill/>
        </p:spPr>
        <p:txBody>
          <a:bodyPr wrap="square" rtlCol="0">
            <a:spAutoFit/>
          </a:bodyPr>
          <a:lstStyle/>
          <a:p>
            <a:r>
              <a:rPr lang="es-MX" sz="2400" u="sng" dirty="0"/>
              <a:t>T</a:t>
            </a:r>
            <a:r>
              <a:rPr lang="es-MX" sz="2400" u="sng" dirty="0" smtClean="0"/>
              <a:t>e</a:t>
            </a:r>
            <a:r>
              <a:rPr lang="es-MX" sz="2400" dirty="0" smtClean="0"/>
              <a:t> </a:t>
            </a:r>
            <a:r>
              <a:rPr lang="es-MX" sz="2400" b="1" dirty="0" smtClean="0">
                <a:solidFill>
                  <a:srgbClr val="FF0000"/>
                </a:solidFill>
              </a:rPr>
              <a:t>qued</a:t>
            </a:r>
            <a:r>
              <a:rPr lang="es-MX" sz="2400" b="1" u="sng" dirty="0" smtClean="0">
                <a:solidFill>
                  <a:srgbClr val="FF0000"/>
                </a:solidFill>
              </a:rPr>
              <a:t>a</a:t>
            </a:r>
            <a:r>
              <a:rPr lang="es-MX" sz="2400" dirty="0" smtClean="0">
                <a:solidFill>
                  <a:srgbClr val="FF0000"/>
                </a:solidFill>
              </a:rPr>
              <a:t> </a:t>
            </a:r>
            <a:r>
              <a:rPr lang="es-MX" sz="2400" dirty="0" smtClean="0"/>
              <a:t>muy bien.</a:t>
            </a:r>
            <a:endParaRPr lang="es-MX" sz="2400" dirty="0"/>
          </a:p>
        </p:txBody>
      </p:sp>
    </p:spTree>
    <p:extLst>
      <p:ext uri="{BB962C8B-B14F-4D97-AF65-F5344CB8AC3E}">
        <p14:creationId xmlns:p14="http://schemas.microsoft.com/office/powerpoint/2010/main" val="34073824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696CAA-444C-46FF-8597-2E99581CF363}" type="slidenum">
              <a:rPr lang="es-MX" smtClean="0"/>
              <a:t>55</a:t>
            </a:fld>
            <a:endParaRPr lang="es-MX"/>
          </a:p>
        </p:txBody>
      </p:sp>
      <p:pic>
        <p:nvPicPr>
          <p:cNvPr id="6146" name="Picture 2" descr="http://wwwdelivery.superstock.com/WI/223/1829/PreviewComp/SuperStock_1829-86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6096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486400" y="1905000"/>
            <a:ext cx="3581400" cy="461665"/>
          </a:xfrm>
          <a:prstGeom prst="rect">
            <a:avLst/>
          </a:prstGeom>
          <a:noFill/>
        </p:spPr>
        <p:txBody>
          <a:bodyPr wrap="square" rtlCol="0">
            <a:spAutoFit/>
          </a:bodyPr>
          <a:lstStyle/>
          <a:p>
            <a:r>
              <a:rPr lang="es-MX" sz="2400" dirty="0" smtClean="0"/>
              <a:t>¿Cómo </a:t>
            </a:r>
            <a:r>
              <a:rPr lang="es-MX" sz="2400" u="sng" dirty="0" smtClean="0"/>
              <a:t>me</a:t>
            </a:r>
            <a:r>
              <a:rPr lang="es-MX" sz="2400" dirty="0" smtClean="0"/>
              <a:t> </a:t>
            </a:r>
            <a:r>
              <a:rPr lang="es-MX" sz="2400" b="1" dirty="0" smtClean="0">
                <a:solidFill>
                  <a:srgbClr val="FF0000"/>
                </a:solidFill>
              </a:rPr>
              <a:t>qued</a:t>
            </a:r>
            <a:r>
              <a:rPr lang="es-MX" sz="2400" b="1" u="sng" dirty="0" smtClean="0">
                <a:solidFill>
                  <a:srgbClr val="FF0000"/>
                </a:solidFill>
              </a:rPr>
              <a:t>a</a:t>
            </a:r>
            <a:r>
              <a:rPr lang="es-MX" sz="2400" dirty="0" smtClean="0"/>
              <a:t> el traje?</a:t>
            </a:r>
            <a:endParaRPr lang="es-MX" sz="2400" dirty="0"/>
          </a:p>
        </p:txBody>
      </p:sp>
      <p:sp>
        <p:nvSpPr>
          <p:cNvPr id="7" name="TextBox 6"/>
          <p:cNvSpPr txBox="1"/>
          <p:nvPr/>
        </p:nvSpPr>
        <p:spPr>
          <a:xfrm>
            <a:off x="5646761" y="2590800"/>
            <a:ext cx="3268639" cy="461665"/>
          </a:xfrm>
          <a:prstGeom prst="rect">
            <a:avLst/>
          </a:prstGeom>
          <a:noFill/>
        </p:spPr>
        <p:txBody>
          <a:bodyPr wrap="square" rtlCol="0">
            <a:spAutoFit/>
          </a:bodyPr>
          <a:lstStyle/>
          <a:p>
            <a:r>
              <a:rPr lang="es-MX" sz="2400" u="sng" dirty="0"/>
              <a:t>T</a:t>
            </a:r>
            <a:r>
              <a:rPr lang="es-MX" sz="2400" u="sng" dirty="0" smtClean="0"/>
              <a:t>e</a:t>
            </a:r>
            <a:r>
              <a:rPr lang="es-MX" sz="2400" dirty="0" smtClean="0"/>
              <a:t> </a:t>
            </a:r>
            <a:r>
              <a:rPr lang="es-MX" sz="2400" b="1" dirty="0" smtClean="0">
                <a:solidFill>
                  <a:srgbClr val="FF0000"/>
                </a:solidFill>
              </a:rPr>
              <a:t>qued</a:t>
            </a:r>
            <a:r>
              <a:rPr lang="es-MX" sz="2400" b="1" u="sng" dirty="0" smtClean="0">
                <a:solidFill>
                  <a:srgbClr val="FF0000"/>
                </a:solidFill>
              </a:rPr>
              <a:t>a</a:t>
            </a:r>
            <a:r>
              <a:rPr lang="es-MX" sz="2400" dirty="0" smtClean="0">
                <a:solidFill>
                  <a:srgbClr val="FF0000"/>
                </a:solidFill>
              </a:rPr>
              <a:t> </a:t>
            </a:r>
            <a:r>
              <a:rPr lang="es-MX" sz="2400" dirty="0" smtClean="0"/>
              <a:t>muy mal.</a:t>
            </a:r>
            <a:endParaRPr lang="es-MX" sz="2400" dirty="0"/>
          </a:p>
        </p:txBody>
      </p:sp>
    </p:spTree>
    <p:extLst>
      <p:ext uri="{BB962C8B-B14F-4D97-AF65-F5344CB8AC3E}">
        <p14:creationId xmlns:p14="http://schemas.microsoft.com/office/powerpoint/2010/main" val="38509939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696CAA-444C-46FF-8597-2E99581CF363}" type="slidenum">
              <a:rPr lang="es-MX" smtClean="0"/>
              <a:t>56</a:t>
            </a:fld>
            <a:endParaRPr lang="es-MX"/>
          </a:p>
        </p:txBody>
      </p:sp>
      <p:pic>
        <p:nvPicPr>
          <p:cNvPr id="3" name="Picture 2" descr="http://byebyewaistline.files.wordpress.com/2012/09/clothes-too-big-201x3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84" y="990600"/>
            <a:ext cx="2025638" cy="30233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cdn-3.lifehack.org/wp-content/files/2012/11/Tight-Shirt-372x3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013940"/>
            <a:ext cx="2233503" cy="22815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buzzle.com/img/articleImages/355385-27011-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9051" y="1905000"/>
            <a:ext cx="1995595" cy="304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comp.webstockpro.com/blend/bld0316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1752600"/>
            <a:ext cx="2412274" cy="36158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ottavionuccio.com/2013/images/gentleman/18-(80)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9367" y="2133600"/>
            <a:ext cx="2048256" cy="2819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819400" y="1443335"/>
            <a:ext cx="4876800" cy="523220"/>
          </a:xfrm>
          <a:prstGeom prst="rect">
            <a:avLst/>
          </a:prstGeom>
          <a:noFill/>
        </p:spPr>
        <p:txBody>
          <a:bodyPr wrap="square" rtlCol="0">
            <a:spAutoFit/>
          </a:bodyPr>
          <a:lstStyle/>
          <a:p>
            <a:r>
              <a:rPr lang="es-MX" sz="2800" dirty="0" smtClean="0"/>
              <a:t>¿Cómo me </a:t>
            </a:r>
            <a:r>
              <a:rPr lang="es-MX" sz="2800" b="1" dirty="0" smtClean="0">
                <a:solidFill>
                  <a:srgbClr val="FF0000"/>
                </a:solidFill>
              </a:rPr>
              <a:t>queda</a:t>
            </a:r>
            <a:r>
              <a:rPr lang="es-MX" sz="2800" dirty="0" smtClean="0"/>
              <a:t> _________?</a:t>
            </a:r>
            <a:endParaRPr lang="es-MX" sz="2800" dirty="0"/>
          </a:p>
        </p:txBody>
      </p:sp>
      <p:sp>
        <p:nvSpPr>
          <p:cNvPr id="9" name="TextBox 8"/>
          <p:cNvSpPr txBox="1"/>
          <p:nvPr/>
        </p:nvSpPr>
        <p:spPr>
          <a:xfrm>
            <a:off x="2666818" y="5028457"/>
            <a:ext cx="4876982" cy="523220"/>
          </a:xfrm>
          <a:prstGeom prst="rect">
            <a:avLst/>
          </a:prstGeom>
          <a:noFill/>
        </p:spPr>
        <p:txBody>
          <a:bodyPr wrap="square" rtlCol="0">
            <a:spAutoFit/>
          </a:bodyPr>
          <a:lstStyle/>
          <a:p>
            <a:r>
              <a:rPr lang="es-MX" sz="2800" dirty="0" smtClean="0"/>
              <a:t>¿Cómo me </a:t>
            </a:r>
            <a:r>
              <a:rPr lang="es-MX" sz="2800" b="1" dirty="0" smtClean="0">
                <a:solidFill>
                  <a:srgbClr val="FF0000"/>
                </a:solidFill>
              </a:rPr>
              <a:t>quedan</a:t>
            </a:r>
            <a:r>
              <a:rPr lang="es-MX" sz="2800" dirty="0" smtClean="0"/>
              <a:t> _________?</a:t>
            </a:r>
            <a:endParaRPr lang="es-MX" sz="2800" dirty="0"/>
          </a:p>
        </p:txBody>
      </p:sp>
    </p:spTree>
    <p:extLst>
      <p:ext uri="{BB962C8B-B14F-4D97-AF65-F5344CB8AC3E}">
        <p14:creationId xmlns:p14="http://schemas.microsoft.com/office/powerpoint/2010/main" val="33365064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678873"/>
            <a:ext cx="5690532" cy="584775"/>
          </a:xfrm>
          <a:prstGeom prst="rect">
            <a:avLst/>
          </a:prstGeom>
          <a:noFill/>
        </p:spPr>
        <p:txBody>
          <a:bodyPr wrap="none" rtlCol="0">
            <a:spAutoFit/>
          </a:bodyPr>
          <a:lstStyle/>
          <a:p>
            <a:r>
              <a:rPr lang="es-MX" sz="3200" b="1" dirty="0" smtClean="0"/>
              <a:t>¿Cuánto cuestan los ________  ?</a:t>
            </a:r>
            <a:endParaRPr lang="es-MX" sz="3200" b="1" dirty="0"/>
          </a:p>
        </p:txBody>
      </p:sp>
      <p:sp>
        <p:nvSpPr>
          <p:cNvPr id="3" name="TextBox 2"/>
          <p:cNvSpPr txBox="1"/>
          <p:nvPr/>
        </p:nvSpPr>
        <p:spPr>
          <a:xfrm>
            <a:off x="2398313" y="5333999"/>
            <a:ext cx="2468304" cy="584775"/>
          </a:xfrm>
          <a:prstGeom prst="rect">
            <a:avLst/>
          </a:prstGeom>
          <a:noFill/>
        </p:spPr>
        <p:txBody>
          <a:bodyPr wrap="none" rtlCol="0">
            <a:spAutoFit/>
          </a:bodyPr>
          <a:lstStyle/>
          <a:p>
            <a:r>
              <a:rPr lang="es-MX" sz="3200" b="1" dirty="0" smtClean="0"/>
              <a:t>Cuestan $ 50.</a:t>
            </a:r>
            <a:endParaRPr lang="es-MX" sz="3200" b="1" u="sng" dirty="0"/>
          </a:p>
        </p:txBody>
      </p:sp>
      <p:sp>
        <p:nvSpPr>
          <p:cNvPr id="4" name="Slide Number Placeholder 3"/>
          <p:cNvSpPr>
            <a:spLocks noGrp="1"/>
          </p:cNvSpPr>
          <p:nvPr>
            <p:ph type="sldNum" sz="quarter" idx="12"/>
          </p:nvPr>
        </p:nvSpPr>
        <p:spPr/>
        <p:txBody>
          <a:bodyPr/>
          <a:lstStyle/>
          <a:p>
            <a:fld id="{B6696CAA-444C-46FF-8597-2E99581CF363}" type="slidenum">
              <a:rPr lang="es-MX" smtClean="0"/>
              <a:t>57</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00" y="1355436"/>
            <a:ext cx="3784600" cy="3784600"/>
          </a:xfrm>
          <a:prstGeom prst="rect">
            <a:avLst/>
          </a:prstGeom>
        </p:spPr>
      </p:pic>
      <p:sp>
        <p:nvSpPr>
          <p:cNvPr id="6" name="Pentagon 5"/>
          <p:cNvSpPr/>
          <p:nvPr/>
        </p:nvSpPr>
        <p:spPr>
          <a:xfrm>
            <a:off x="6096000" y="2133600"/>
            <a:ext cx="1828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b="1" dirty="0" smtClean="0"/>
              <a:t>$ 50</a:t>
            </a:r>
            <a:endParaRPr lang="es-MX" sz="4000" b="1" dirty="0"/>
          </a:p>
        </p:txBody>
      </p:sp>
    </p:spTree>
    <p:extLst>
      <p:ext uri="{BB962C8B-B14F-4D97-AF65-F5344CB8AC3E}">
        <p14:creationId xmlns:p14="http://schemas.microsoft.com/office/powerpoint/2010/main" val="15979277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9986" y="665018"/>
            <a:ext cx="5307415" cy="584775"/>
          </a:xfrm>
          <a:prstGeom prst="rect">
            <a:avLst/>
          </a:prstGeom>
          <a:noFill/>
        </p:spPr>
        <p:txBody>
          <a:bodyPr wrap="none" rtlCol="0">
            <a:spAutoFit/>
          </a:bodyPr>
          <a:lstStyle/>
          <a:p>
            <a:r>
              <a:rPr lang="es-MX" sz="3200" b="1" dirty="0" smtClean="0"/>
              <a:t>¿Cuánto cuesta la _________?</a:t>
            </a:r>
            <a:endParaRPr lang="es-MX" sz="3200" b="1" dirty="0"/>
          </a:p>
        </p:txBody>
      </p:sp>
      <p:sp>
        <p:nvSpPr>
          <p:cNvPr id="3" name="TextBox 2"/>
          <p:cNvSpPr txBox="1"/>
          <p:nvPr/>
        </p:nvSpPr>
        <p:spPr>
          <a:xfrm>
            <a:off x="2559416" y="5486400"/>
            <a:ext cx="4548553" cy="584775"/>
          </a:xfrm>
          <a:prstGeom prst="rect">
            <a:avLst/>
          </a:prstGeom>
          <a:noFill/>
        </p:spPr>
        <p:txBody>
          <a:bodyPr wrap="none" rtlCol="0">
            <a:spAutoFit/>
          </a:bodyPr>
          <a:lstStyle/>
          <a:p>
            <a:r>
              <a:rPr lang="es-MX" sz="3200" b="1" dirty="0" smtClean="0"/>
              <a:t>La chaqueta cuesta $ 300.</a:t>
            </a:r>
            <a:endParaRPr lang="es-MX" sz="3200" b="1" u="sng" dirty="0"/>
          </a:p>
        </p:txBody>
      </p:sp>
      <p:sp>
        <p:nvSpPr>
          <p:cNvPr id="4" name="Slide Number Placeholder 3"/>
          <p:cNvSpPr>
            <a:spLocks noGrp="1"/>
          </p:cNvSpPr>
          <p:nvPr>
            <p:ph type="sldNum" sz="quarter" idx="12"/>
          </p:nvPr>
        </p:nvSpPr>
        <p:spPr/>
        <p:txBody>
          <a:bodyPr/>
          <a:lstStyle/>
          <a:p>
            <a:fld id="{B6696CAA-444C-46FF-8597-2E99581CF363}" type="slidenum">
              <a:rPr lang="es-MX" smtClean="0"/>
              <a:t>58</a:t>
            </a:fld>
            <a:endParaRPr lang="es-MX"/>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607127"/>
            <a:ext cx="3657600" cy="3657600"/>
          </a:xfrm>
          <a:prstGeom prst="rect">
            <a:avLst/>
          </a:prstGeom>
        </p:spPr>
      </p:pic>
      <p:sp>
        <p:nvSpPr>
          <p:cNvPr id="8" name="Pentagon 7"/>
          <p:cNvSpPr/>
          <p:nvPr/>
        </p:nvSpPr>
        <p:spPr>
          <a:xfrm>
            <a:off x="6096000" y="2133600"/>
            <a:ext cx="1828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b="1" dirty="0" smtClean="0"/>
              <a:t>$ 300</a:t>
            </a:r>
            <a:endParaRPr lang="es-MX" sz="4000" b="1" dirty="0"/>
          </a:p>
        </p:txBody>
      </p:sp>
    </p:spTree>
    <p:extLst>
      <p:ext uri="{BB962C8B-B14F-4D97-AF65-F5344CB8AC3E}">
        <p14:creationId xmlns:p14="http://schemas.microsoft.com/office/powerpoint/2010/main" val="6735225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9986" y="665018"/>
            <a:ext cx="5307415" cy="584775"/>
          </a:xfrm>
          <a:prstGeom prst="rect">
            <a:avLst/>
          </a:prstGeom>
          <a:noFill/>
        </p:spPr>
        <p:txBody>
          <a:bodyPr wrap="none" rtlCol="0">
            <a:spAutoFit/>
          </a:bodyPr>
          <a:lstStyle/>
          <a:p>
            <a:r>
              <a:rPr lang="es-MX" sz="3200" b="1" dirty="0" smtClean="0"/>
              <a:t>¿Cuánto cuesta el_________?</a:t>
            </a:r>
            <a:endParaRPr lang="es-MX" sz="3200" b="1" dirty="0"/>
          </a:p>
        </p:txBody>
      </p:sp>
      <p:sp>
        <p:nvSpPr>
          <p:cNvPr id="3" name="TextBox 2"/>
          <p:cNvSpPr txBox="1"/>
          <p:nvPr/>
        </p:nvSpPr>
        <p:spPr>
          <a:xfrm>
            <a:off x="2559416" y="5194012"/>
            <a:ext cx="5791714" cy="1077218"/>
          </a:xfrm>
          <a:prstGeom prst="rect">
            <a:avLst/>
          </a:prstGeom>
          <a:noFill/>
        </p:spPr>
        <p:txBody>
          <a:bodyPr wrap="none" rtlCol="0">
            <a:spAutoFit/>
          </a:bodyPr>
          <a:lstStyle/>
          <a:p>
            <a:r>
              <a:rPr lang="es-MX" sz="3200" b="1" dirty="0" smtClean="0"/>
              <a:t>El reloj cuesta $ 9000.  El reloj es </a:t>
            </a:r>
          </a:p>
          <a:p>
            <a:r>
              <a:rPr lang="es-MX" sz="3200" b="1" dirty="0"/>
              <a:t>m</a:t>
            </a:r>
            <a:r>
              <a:rPr lang="es-MX" sz="3200" b="1" dirty="0" smtClean="0"/>
              <a:t>uy </a:t>
            </a:r>
            <a:r>
              <a:rPr lang="es-MX" sz="3200" b="1" u="sng" dirty="0" smtClean="0"/>
              <a:t>caro</a:t>
            </a:r>
            <a:r>
              <a:rPr lang="es-MX" sz="3200" b="1" dirty="0" smtClean="0"/>
              <a:t>.</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59</a:t>
            </a:fld>
            <a:endParaRPr lang="es-MX"/>
          </a:p>
        </p:txBody>
      </p:sp>
      <p:sp>
        <p:nvSpPr>
          <p:cNvPr id="8" name="Pentagon 7"/>
          <p:cNvSpPr/>
          <p:nvPr/>
        </p:nvSpPr>
        <p:spPr>
          <a:xfrm>
            <a:off x="6096000" y="2133600"/>
            <a:ext cx="1828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b="1" dirty="0" smtClean="0"/>
              <a:t>$ 9000</a:t>
            </a:r>
            <a:endParaRPr lang="es-MX" sz="4000"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468582"/>
            <a:ext cx="4999392" cy="3663676"/>
          </a:xfrm>
          <a:prstGeom prst="rect">
            <a:avLst/>
          </a:prstGeom>
        </p:spPr>
      </p:pic>
    </p:spTree>
    <p:extLst>
      <p:ext uri="{BB962C8B-B14F-4D97-AF65-F5344CB8AC3E}">
        <p14:creationId xmlns:p14="http://schemas.microsoft.com/office/powerpoint/2010/main" val="31012180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3103735" y="5380759"/>
            <a:ext cx="3009798" cy="584775"/>
          </a:xfrm>
          <a:prstGeom prst="rect">
            <a:avLst/>
          </a:prstGeom>
          <a:noFill/>
        </p:spPr>
        <p:txBody>
          <a:bodyPr wrap="none" rtlCol="0">
            <a:spAutoFit/>
          </a:bodyPr>
          <a:lstStyle/>
          <a:p>
            <a:r>
              <a:rPr lang="es-MX" sz="3200" b="1" dirty="0" smtClean="0"/>
              <a:t>Llevo una </a:t>
            </a:r>
            <a:r>
              <a:rPr lang="es-MX" sz="3200" b="1" u="sng" dirty="0" smtClean="0"/>
              <a:t>blusa</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6</a:t>
            </a:fld>
            <a:endParaRPr lang="es-MX"/>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850" y="1504950"/>
            <a:ext cx="3162300" cy="3848100"/>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9986" y="665018"/>
            <a:ext cx="5307415" cy="584775"/>
          </a:xfrm>
          <a:prstGeom prst="rect">
            <a:avLst/>
          </a:prstGeom>
          <a:noFill/>
        </p:spPr>
        <p:txBody>
          <a:bodyPr wrap="none" rtlCol="0">
            <a:spAutoFit/>
          </a:bodyPr>
          <a:lstStyle/>
          <a:p>
            <a:r>
              <a:rPr lang="es-MX" sz="3200" b="1" dirty="0" smtClean="0"/>
              <a:t>¿Cuánto cuesta la _________?</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60</a:t>
            </a:fld>
            <a:endParaRPr lang="es-MX"/>
          </a:p>
        </p:txBody>
      </p:sp>
      <p:sp>
        <p:nvSpPr>
          <p:cNvPr id="8" name="Pentagon 7"/>
          <p:cNvSpPr/>
          <p:nvPr/>
        </p:nvSpPr>
        <p:spPr>
          <a:xfrm>
            <a:off x="6096000" y="2133600"/>
            <a:ext cx="1828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b="1" dirty="0" smtClean="0"/>
              <a:t>$ 10</a:t>
            </a:r>
            <a:endParaRPr lang="es-MX" sz="4000"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9930" y="1415143"/>
            <a:ext cx="2535541" cy="3622201"/>
          </a:xfrm>
          <a:prstGeom prst="rect">
            <a:avLst/>
          </a:prstGeom>
        </p:spPr>
      </p:pic>
      <p:sp>
        <p:nvSpPr>
          <p:cNvPr id="9" name="TextBox 8"/>
          <p:cNvSpPr txBox="1"/>
          <p:nvPr/>
        </p:nvSpPr>
        <p:spPr>
          <a:xfrm>
            <a:off x="2559416" y="5194012"/>
            <a:ext cx="4608121" cy="1077218"/>
          </a:xfrm>
          <a:prstGeom prst="rect">
            <a:avLst/>
          </a:prstGeom>
          <a:noFill/>
        </p:spPr>
        <p:txBody>
          <a:bodyPr wrap="none" rtlCol="0">
            <a:spAutoFit/>
          </a:bodyPr>
          <a:lstStyle/>
          <a:p>
            <a:r>
              <a:rPr lang="es-MX" sz="3200" b="1" dirty="0" smtClean="0"/>
              <a:t>La corbata cuesta $ 10. Es </a:t>
            </a:r>
          </a:p>
          <a:p>
            <a:r>
              <a:rPr lang="es-MX" sz="3200" b="1" dirty="0"/>
              <a:t>m</a:t>
            </a:r>
            <a:r>
              <a:rPr lang="es-MX" sz="3200" b="1" dirty="0" smtClean="0"/>
              <a:t>uy </a:t>
            </a:r>
            <a:r>
              <a:rPr lang="es-MX" sz="3200" b="1" u="sng" dirty="0" smtClean="0"/>
              <a:t>barata</a:t>
            </a:r>
            <a:r>
              <a:rPr lang="es-MX" sz="3200" b="1" dirty="0" smtClean="0"/>
              <a:t>.</a:t>
            </a:r>
            <a:endParaRPr lang="es-MX" sz="3200" b="1" dirty="0"/>
          </a:p>
        </p:txBody>
      </p:sp>
    </p:spTree>
    <p:extLst>
      <p:ext uri="{BB962C8B-B14F-4D97-AF65-F5344CB8AC3E}">
        <p14:creationId xmlns:p14="http://schemas.microsoft.com/office/powerpoint/2010/main" val="12607490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685800"/>
            <a:ext cx="5118902" cy="584775"/>
          </a:xfrm>
          <a:prstGeom prst="rect">
            <a:avLst/>
          </a:prstGeom>
          <a:noFill/>
        </p:spPr>
        <p:txBody>
          <a:bodyPr wrap="none" rtlCol="0">
            <a:spAutoFit/>
          </a:bodyPr>
          <a:lstStyle/>
          <a:p>
            <a:r>
              <a:rPr lang="es-MX" sz="3200" b="1" dirty="0" smtClean="0"/>
              <a:t>¿Qué precio tiene la ______?</a:t>
            </a:r>
            <a:endParaRPr lang="es-MX" sz="3200" b="1" dirty="0"/>
          </a:p>
        </p:txBody>
      </p:sp>
      <p:sp>
        <p:nvSpPr>
          <p:cNvPr id="3" name="TextBox 2"/>
          <p:cNvSpPr txBox="1"/>
          <p:nvPr/>
        </p:nvSpPr>
        <p:spPr>
          <a:xfrm>
            <a:off x="1752600" y="5306289"/>
            <a:ext cx="6377836" cy="584775"/>
          </a:xfrm>
          <a:prstGeom prst="rect">
            <a:avLst/>
          </a:prstGeom>
          <a:noFill/>
        </p:spPr>
        <p:txBody>
          <a:bodyPr wrap="none" rtlCol="0">
            <a:spAutoFit/>
          </a:bodyPr>
          <a:lstStyle/>
          <a:p>
            <a:r>
              <a:rPr lang="es-MX" sz="3200" b="1" dirty="0" smtClean="0"/>
              <a:t>El precio es $1000.  Es muy </a:t>
            </a:r>
            <a:r>
              <a:rPr lang="es-MX" sz="3200" b="1" u="sng" dirty="0" smtClean="0"/>
              <a:t>costosa.</a:t>
            </a:r>
            <a:endParaRPr lang="es-MX" sz="3200" b="1" u="sng" dirty="0"/>
          </a:p>
        </p:txBody>
      </p:sp>
      <p:sp>
        <p:nvSpPr>
          <p:cNvPr id="4" name="Slide Number Placeholder 3"/>
          <p:cNvSpPr>
            <a:spLocks noGrp="1"/>
          </p:cNvSpPr>
          <p:nvPr>
            <p:ph type="sldNum" sz="quarter" idx="12"/>
          </p:nvPr>
        </p:nvSpPr>
        <p:spPr/>
        <p:txBody>
          <a:bodyPr/>
          <a:lstStyle/>
          <a:p>
            <a:fld id="{B6696CAA-444C-46FF-8597-2E99581CF363}" type="slidenum">
              <a:rPr lang="es-MX" smtClean="0"/>
              <a:t>61</a:t>
            </a:fld>
            <a:endParaRPr lang="es-MX"/>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0" y="1830961"/>
            <a:ext cx="3016786" cy="3004719"/>
          </a:xfrm>
          <a:prstGeom prst="rect">
            <a:avLst/>
          </a:prstGeom>
        </p:spPr>
      </p:pic>
      <p:sp>
        <p:nvSpPr>
          <p:cNvPr id="7" name="Pentagon 6"/>
          <p:cNvSpPr/>
          <p:nvPr/>
        </p:nvSpPr>
        <p:spPr>
          <a:xfrm>
            <a:off x="6096000" y="2133600"/>
            <a:ext cx="1828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b="1" dirty="0" smtClean="0"/>
              <a:t>$ 1000</a:t>
            </a:r>
            <a:endParaRPr lang="es-MX" sz="4000" b="1" dirty="0"/>
          </a:p>
        </p:txBody>
      </p:sp>
    </p:spTree>
    <p:extLst>
      <p:ext uri="{BB962C8B-B14F-4D97-AF65-F5344CB8AC3E}">
        <p14:creationId xmlns:p14="http://schemas.microsoft.com/office/powerpoint/2010/main" val="3111459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685800"/>
            <a:ext cx="5747279" cy="584775"/>
          </a:xfrm>
          <a:prstGeom prst="rect">
            <a:avLst/>
          </a:prstGeom>
          <a:noFill/>
        </p:spPr>
        <p:txBody>
          <a:bodyPr wrap="none" rtlCol="0">
            <a:spAutoFit/>
          </a:bodyPr>
          <a:lstStyle/>
          <a:p>
            <a:r>
              <a:rPr lang="es-MX" sz="3200" b="1" dirty="0" smtClean="0"/>
              <a:t>¿Cuál es el precio de los ______?</a:t>
            </a:r>
            <a:endParaRPr lang="es-MX" sz="3200" b="1" dirty="0"/>
          </a:p>
        </p:txBody>
      </p:sp>
      <p:sp>
        <p:nvSpPr>
          <p:cNvPr id="3" name="TextBox 2"/>
          <p:cNvSpPr txBox="1"/>
          <p:nvPr/>
        </p:nvSpPr>
        <p:spPr>
          <a:xfrm>
            <a:off x="1752600" y="5306289"/>
            <a:ext cx="6667979" cy="584775"/>
          </a:xfrm>
          <a:prstGeom prst="rect">
            <a:avLst/>
          </a:prstGeom>
          <a:noFill/>
        </p:spPr>
        <p:txBody>
          <a:bodyPr wrap="none" rtlCol="0">
            <a:spAutoFit/>
          </a:bodyPr>
          <a:lstStyle/>
          <a:p>
            <a:r>
              <a:rPr lang="es-MX" sz="3200" b="1" dirty="0" smtClean="0"/>
              <a:t>El precio es $3000.  Son muy </a:t>
            </a:r>
            <a:r>
              <a:rPr lang="es-MX" sz="3200" b="1" u="sng" dirty="0" smtClean="0"/>
              <a:t>costosos.</a:t>
            </a:r>
            <a:endParaRPr lang="es-MX" sz="3200" b="1" u="sng" dirty="0"/>
          </a:p>
        </p:txBody>
      </p:sp>
      <p:sp>
        <p:nvSpPr>
          <p:cNvPr id="4" name="Slide Number Placeholder 3"/>
          <p:cNvSpPr>
            <a:spLocks noGrp="1"/>
          </p:cNvSpPr>
          <p:nvPr>
            <p:ph type="sldNum" sz="quarter" idx="12"/>
          </p:nvPr>
        </p:nvSpPr>
        <p:spPr/>
        <p:txBody>
          <a:bodyPr/>
          <a:lstStyle/>
          <a:p>
            <a:fld id="{B6696CAA-444C-46FF-8597-2E99581CF363}" type="slidenum">
              <a:rPr lang="es-MX" smtClean="0"/>
              <a:t>62</a:t>
            </a:fld>
            <a:endParaRPr lang="es-MX"/>
          </a:p>
        </p:txBody>
      </p:sp>
      <p:sp>
        <p:nvSpPr>
          <p:cNvPr id="7" name="Pentagon 6"/>
          <p:cNvSpPr/>
          <p:nvPr/>
        </p:nvSpPr>
        <p:spPr>
          <a:xfrm>
            <a:off x="6096000" y="2133600"/>
            <a:ext cx="1828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b="1" dirty="0" smtClean="0"/>
              <a:t>$ 3000</a:t>
            </a:r>
            <a:endParaRPr lang="es-MX" sz="4000" b="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752600"/>
            <a:ext cx="3835400" cy="3020378"/>
          </a:xfrm>
          <a:prstGeom prst="rect">
            <a:avLst/>
          </a:prstGeom>
        </p:spPr>
      </p:pic>
    </p:spTree>
    <p:extLst>
      <p:ext uri="{BB962C8B-B14F-4D97-AF65-F5344CB8AC3E}">
        <p14:creationId xmlns:p14="http://schemas.microsoft.com/office/powerpoint/2010/main" val="32138247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875819" y="5334000"/>
            <a:ext cx="3922099" cy="584775"/>
          </a:xfrm>
          <a:prstGeom prst="rect">
            <a:avLst/>
          </a:prstGeom>
          <a:noFill/>
        </p:spPr>
        <p:txBody>
          <a:bodyPr wrap="none" rtlCol="0">
            <a:spAutoFit/>
          </a:bodyPr>
          <a:lstStyle/>
          <a:p>
            <a:r>
              <a:rPr lang="es-MX" sz="3200" b="1" dirty="0" smtClean="0"/>
              <a:t>Llevo  una </a:t>
            </a:r>
            <a:r>
              <a:rPr lang="es-MX" sz="3200" b="1" u="sng" dirty="0" smtClean="0"/>
              <a:t>falda</a:t>
            </a:r>
            <a:r>
              <a:rPr lang="es-MX" sz="3200" b="1" dirty="0" smtClean="0"/>
              <a:t> corta.</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7</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2738" y="1235939"/>
            <a:ext cx="4098061" cy="4098061"/>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895600" y="5347855"/>
            <a:ext cx="3784882" cy="584775"/>
          </a:xfrm>
          <a:prstGeom prst="rect">
            <a:avLst/>
          </a:prstGeom>
          <a:noFill/>
        </p:spPr>
        <p:txBody>
          <a:bodyPr wrap="none" rtlCol="0">
            <a:spAutoFit/>
          </a:bodyPr>
          <a:lstStyle/>
          <a:p>
            <a:r>
              <a:rPr lang="es-MX" sz="3200" b="1" dirty="0" smtClean="0"/>
              <a:t>Llevo una </a:t>
            </a:r>
            <a:r>
              <a:rPr lang="es-MX" sz="3200" b="1" u="sng" dirty="0" smtClean="0"/>
              <a:t>falda</a:t>
            </a:r>
            <a:r>
              <a:rPr lang="es-MX" sz="3200" b="1" dirty="0" smtClean="0"/>
              <a:t> larga.</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8</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1623060"/>
            <a:ext cx="2743200" cy="3611880"/>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971800" y="5334000"/>
            <a:ext cx="3142463" cy="584775"/>
          </a:xfrm>
          <a:prstGeom prst="rect">
            <a:avLst/>
          </a:prstGeom>
          <a:noFill/>
        </p:spPr>
        <p:txBody>
          <a:bodyPr wrap="none" rtlCol="0">
            <a:spAutoFit/>
          </a:bodyPr>
          <a:lstStyle/>
          <a:p>
            <a:r>
              <a:rPr lang="es-MX" sz="3200" b="1" dirty="0" smtClean="0"/>
              <a:t>Llevo un </a:t>
            </a:r>
            <a:r>
              <a:rPr lang="es-MX" sz="3200" b="1" u="sng" dirty="0" smtClean="0"/>
              <a:t>vestido</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9</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3947" y="1371600"/>
            <a:ext cx="4175166" cy="3735675"/>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1576</TotalTime>
  <Words>920</Words>
  <Application>Microsoft Macintosh PowerPoint</Application>
  <PresentationFormat>On-screen Show (4:3)</PresentationFormat>
  <Paragraphs>273</Paragraphs>
  <Slides>62</Slides>
  <Notes>0</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Fernando Alvarez</dc:creator>
  <cp:lastModifiedBy>Fernando Alvarez</cp:lastModifiedBy>
  <cp:revision>103</cp:revision>
  <dcterms:created xsi:type="dcterms:W3CDTF">2012-09-20T02:12:03Z</dcterms:created>
  <dcterms:modified xsi:type="dcterms:W3CDTF">2015-08-23T05:51:19Z</dcterms:modified>
</cp:coreProperties>
</file>