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8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94" r:id="rId24"/>
    <p:sldId id="296" r:id="rId25"/>
    <p:sldId id="297" r:id="rId26"/>
    <p:sldId id="334" r:id="rId27"/>
    <p:sldId id="25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3" r:id="rId36"/>
    <p:sldId id="287" r:id="rId37"/>
    <p:sldId id="288" r:id="rId38"/>
    <p:sldId id="289" r:id="rId39"/>
    <p:sldId id="290" r:id="rId40"/>
    <p:sldId id="291" r:id="rId41"/>
    <p:sldId id="292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30" r:id="rId68"/>
    <p:sldId id="331" r:id="rId69"/>
    <p:sldId id="33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3" r:id="rId78"/>
    <p:sldId id="335" r:id="rId79"/>
    <p:sldId id="336" r:id="rId80"/>
    <p:sldId id="337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50" autoAdjust="0"/>
    <p:restoredTop sz="94660"/>
  </p:normalViewPr>
  <p:slideViewPr>
    <p:cSldViewPr>
      <p:cViewPr varScale="1">
        <p:scale>
          <a:sx n="94" d="100"/>
          <a:sy n="94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D5F62-9CAA-43B8-9D5E-FB728EF638B0}" type="datetimeFigureOut">
              <a:rPr lang="es-MX" smtClean="0"/>
              <a:t>8/6/16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33463-A958-4013-AD44-6174D3B5AE1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16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3463-A958-4013-AD44-6174D3B5AE1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22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3463-A958-4013-AD44-6174D3B5AE1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04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3463-A958-4013-AD44-6174D3B5AE1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68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3463-A958-4013-AD44-6174D3B5AE13}" type="slidenum">
              <a:rPr lang="es-MX" smtClean="0"/>
              <a:t>56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32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F155-B383-496C-8A7F-410F0A77FF5D}" type="datetime1">
              <a:rPr lang="es-MX" smtClean="0"/>
              <a:t>8/6/16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1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3996-971E-4977-9202-6A1A7B0DAB16}" type="datetime1">
              <a:rPr lang="es-MX" smtClean="0"/>
              <a:t>8/6/16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96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51A0-2D78-4845-A5FF-DFC3280E122C}" type="datetime1">
              <a:rPr lang="es-MX" smtClean="0"/>
              <a:t>8/6/16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1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5B69-48D9-404D-82A0-A29867608CF4}" type="datetime1">
              <a:rPr lang="es-MX" smtClean="0"/>
              <a:t>8/6/16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9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1A24-E424-425E-8607-4FDA26C3D30D}" type="datetime1">
              <a:rPr lang="es-MX" smtClean="0"/>
              <a:t>8/6/16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20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17CD-C8AD-4AA1-A2D4-2A76167C876A}" type="datetime1">
              <a:rPr lang="es-MX" smtClean="0"/>
              <a:t>8/6/16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6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8FCF-58C9-4329-ACDB-C10BCF04EDD3}" type="datetime1">
              <a:rPr lang="es-MX" smtClean="0"/>
              <a:t>8/6/16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0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78E-1CF0-41E7-919C-B023086E037B}" type="datetime1">
              <a:rPr lang="es-MX" smtClean="0"/>
              <a:t>8/6/16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71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3498-C62B-4C50-A093-E6E390ACC257}" type="datetime1">
              <a:rPr lang="es-MX" smtClean="0"/>
              <a:t>8/6/16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5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2FFF-008A-47E8-A624-D055CE3D0A7E}" type="datetime1">
              <a:rPr lang="es-MX" smtClean="0"/>
              <a:t>8/6/16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1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17C9-DCAB-40FF-8F54-EF01AEA6F275}" type="datetime1">
              <a:rPr lang="es-MX" smtClean="0"/>
              <a:t>8/6/16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9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ED33-E167-493E-9CB0-49654826FDA6}" type="datetime1">
              <a:rPr lang="es-MX" smtClean="0"/>
              <a:t>8/6/16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E786-AE1D-4BB2-802E-8578B0F680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29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.jpeg"/><Relationship Id="rId21" Type="http://schemas.openxmlformats.org/officeDocument/2006/relationships/hyperlink" Target="http://www.google.com/url?sa=i&amp;rct=j&amp;q=&amp;esrc=s&amp;frm=1&amp;source=images&amp;cd=&amp;cad=rja&amp;docid=GLbDET-FBkbjZM&amp;tbnid=Wd3iDP7V8RC1FM:&amp;ved=0CAUQjRw&amp;url=http://loaizal59.wordpress.com/2012/07/27/natacion-colombiana-inicia-su-participacion-en-londres-2012/&amp;ei=2MsMUdH0LIqkiQK2yYG4AQ&amp;psig=AFQjCNGVN87xY8d64t5bH6inwKYzoECJNA&amp;ust=1359879492640597" TargetMode="External"/><Relationship Id="rId22" Type="http://schemas.openxmlformats.org/officeDocument/2006/relationships/image" Target="../media/image10.jpeg"/><Relationship Id="rId23" Type="http://schemas.openxmlformats.org/officeDocument/2006/relationships/hyperlink" Target="http://www.google.com/url?sa=i&amp;rct=j&amp;q=&amp;esrc=s&amp;frm=1&amp;source=images&amp;cd=&amp;cad=rja&amp;docid=mvXitOV90fNNzM&amp;tbnid=rHOo66aNFQm2HM:&amp;ved=0CAUQjRw&amp;url=http://www.businessinsider.com/china-recalls-badminton-players-in-japan-2012-9&amp;ei=SMwMUYykFcfuiQK7zIDwBQ&amp;psig=AFQjCNGaBz-UfbGcloor6hFoB3dXRrI8-g&amp;ust=1359879594973929" TargetMode="External"/><Relationship Id="rId24" Type="http://schemas.openxmlformats.org/officeDocument/2006/relationships/image" Target="../media/image11.jpeg"/><Relationship Id="rId25" Type="http://schemas.openxmlformats.org/officeDocument/2006/relationships/hyperlink" Target="http://www.google.com/url?sa=i&amp;rct=j&amp;q=&amp;esrc=s&amp;frm=1&amp;source=images&amp;cd=&amp;cad=rja&amp;docid=eE_Q_YFoMmEauM&amp;tbnid=RH1eQ8cQ_m8iQM:&amp;ved=0CAUQjRw&amp;url=http://en.wikipedia.org/wiki/Rugby_league&amp;ei=oMwMUaSHEY3oiQLg4oDACw&amp;psig=AFQjCNEPOVUhmMG9D9tbdmJNN8aFmQNrAA&amp;ust=1359879682131421" TargetMode="External"/><Relationship Id="rId26" Type="http://schemas.openxmlformats.org/officeDocument/2006/relationships/image" Target="../media/image12.jpeg"/><Relationship Id="rId27" Type="http://schemas.openxmlformats.org/officeDocument/2006/relationships/hyperlink" Target="http://www.google.com/url?sa=i&amp;rct=j&amp;q=&amp;esrc=s&amp;frm=1&amp;source=images&amp;cd=&amp;cad=rja&amp;docid=w0OOuPnAr4sasM&amp;tbnid=SlU8moJsGh_vvM:&amp;ved=0CAUQjRw&amp;url=http://www.nowpublic.com/culture/womens-individual-all-around-artistic-gymnastics-results-photos-2965273.html&amp;ei=IM0MUZDmAoTniAKUxoDQBg&amp;psig=AFQjCNGCMbdm9AGZU3D81lv3C2ILoA338g&amp;ust=1359879781006084" TargetMode="External"/><Relationship Id="rId28" Type="http://schemas.openxmlformats.org/officeDocument/2006/relationships/image" Target="../media/image13.jpeg"/><Relationship Id="rId29" Type="http://schemas.openxmlformats.org/officeDocument/2006/relationships/hyperlink" Target="http://www.google.com/url?sa=i&amp;rct=j&amp;q=&amp;esrc=s&amp;frm=1&amp;source=images&amp;cd=&amp;cad=rja&amp;docid=u6HydqXdu0pWQM&amp;tbnid=Dv-QIx4vVSbU1M:&amp;ved=0CAUQjRw&amp;url=http://www.elizabethkreutz.com/contents/Sports/Cycling/image-Cycling_20/&amp;ei=Yd4MUb6sIcPuiQKIp4DYDQ&amp;bvm=bv.41867550,d.cGE&amp;psig=AFQjCNEtpA2T1u2UIyydbh6uW25vD0LvKQ&amp;ust=1359884251228112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google.com/url?sa=i&amp;rct=j&amp;q=&amp;esrc=s&amp;frm=1&amp;source=images&amp;cd=&amp;cad=rja&amp;docid=FcAcI1ptiLfaOM&amp;tbnid=vhhU3M7qSYRsqM:&amp;ved=0CAUQjRw&amp;url=http://blindpass.blogspot.com/2010/05/amazing-goal-keeper-moments.html&amp;ei=-cUMUe6SDuThiwLrgoHwBA&amp;bvm=bv.41867550,d.cGE&amp;psig=AFQjCNGAwFOreqseOnGYbtgFnMPU74qG3Q&amp;ust=1359877996763713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://www.google.com/url?sa=i&amp;rct=j&amp;q=&amp;esrc=s&amp;frm=1&amp;source=images&amp;cd=&amp;docid=7_6uwVBVa-l7gM&amp;tbnid=ivUVWTkSw-xkUM:&amp;ved=0CAUQjRw&amp;url=http://fundaservillapalma.blogspot.com/2012/01/horarios-de-entreno.html&amp;ei=q8YMUdaUHKb8igK14IDYCA&amp;psig=AFQjCNF8l7Ryx4MxbDsZJuzdb65VHNO1rg&amp;ust=1359878186280144" TargetMode="External"/><Relationship Id="rId30" Type="http://schemas.openxmlformats.org/officeDocument/2006/relationships/image" Target="../media/image14.jpeg"/><Relationship Id="rId31" Type="http://schemas.openxmlformats.org/officeDocument/2006/relationships/hyperlink" Target="http://www.google.com/url?sa=i&amp;rct=j&amp;q=&amp;esrc=s&amp;frm=1&amp;source=images&amp;cd=&amp;cad=rja&amp;docid=Sa3VLiuAaxXdFM&amp;tbnid=LS7HRXeaCk6WvM:&amp;ved=0CAUQjRw&amp;url=http://sportsillustrated.cnn.com/2004/olympics/2004/writers/08/24/oly.equestrian/index.html&amp;ei=ON8MUa_dH-nSigKQzID4BQ&amp;bvm=bv.41867550,d.cGE&amp;psig=AFQjCNE0iXMh5TlLImc6I3WQfhqGsAsFUA&amp;ust=1359884462884989" TargetMode="External"/><Relationship Id="rId32" Type="http://schemas.openxmlformats.org/officeDocument/2006/relationships/image" Target="../media/image15.jpeg"/><Relationship Id="rId9" Type="http://schemas.openxmlformats.org/officeDocument/2006/relationships/hyperlink" Target="http://www.google.com/url?sa=i&amp;rct=j&amp;q=&amp;esrc=s&amp;frm=1&amp;source=images&amp;cd=&amp;cad=rja&amp;docid=Jx-x25zxQl1JaM&amp;tbnid=jwkBfwa4XnvXtM:&amp;ved=0CAUQjRw&amp;url=http://www.angelsportsinjuryandphysiotherapyclinic.co.uk/content.php?pge=blogall&amp;ei=b8cMUdC6Haj9iwKW2IHIDw&amp;psig=AFQjCNGMQKukImp36umlczV0oH4-tf56bw&amp;ust=1359878351488740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://www.google.com/url?sa=i&amp;rct=j&amp;q=&amp;esrc=s&amp;frm=1&amp;source=images&amp;cd=&amp;cad=rja&amp;docid=GKcp32HdF51GOM&amp;tbnid=TAjFfJV0jyqSKM:&amp;ved=0CAUQjRw&amp;url=http://www.guioteca.com/basquetbol/chicago-bulls-un-equipo-con-gran-historia/&amp;ei=AMcMUerpE8aZiAKaioHYBw&amp;psig=AFQjCNFRK0UxCVmPxOTLtai8jSB6XcdlEA&amp;ust=1359878252707809" TargetMode="External"/><Relationship Id="rId8" Type="http://schemas.openxmlformats.org/officeDocument/2006/relationships/image" Target="../media/image3.jpeg"/><Relationship Id="rId33" Type="http://schemas.openxmlformats.org/officeDocument/2006/relationships/image" Target="../media/image16.jpeg"/><Relationship Id="rId34" Type="http://schemas.openxmlformats.org/officeDocument/2006/relationships/hyperlink" Target="http://www.google.com/url?sa=i&amp;rct=j&amp;q=&amp;esrc=s&amp;frm=1&amp;source=images&amp;cd=&amp;cad=rja&amp;docid=oyQvJlTcPazkcM&amp;tbnid=2k4TV3thouYRnM:&amp;ved=0CAUQjRw&amp;url=http://www.cooperativa.cl/noticias/deportes/velerismo/regatas/los-veleros-se-alistan-para-el-comienzo-del-mundial-que-se-disputara-en-talcahuano/2013-01-25/225103.html&amp;ei=OOAMUa2kN4fniwLuh4EY&amp;v6u=https://s-v6exp1-ds.metric.gstatic.com/gen_204?ip=61.76.65.226&amp;ts=1359798261959413&amp;auth=lkzwzxpewcbndd6atuentp4zdudtnnq7&amp;rndm=0.9916634797263069&amp;v6s=2&amp;v6t=71845&amp;psig=AFQjCNG5FGQsUHVfdPBBtopPh57jzLvcog&amp;ust=1359884661984660" TargetMode="External"/><Relationship Id="rId35" Type="http://schemas.openxmlformats.org/officeDocument/2006/relationships/image" Target="../media/image17.jpeg"/><Relationship Id="rId36" Type="http://schemas.openxmlformats.org/officeDocument/2006/relationships/hyperlink" Target="http://www.google.com/url?sa=i&amp;rct=j&amp;q=&amp;esrc=s&amp;frm=1&amp;source=images&amp;cd=&amp;cad=rja&amp;docid=2HoiQJtNC8trvM&amp;tbnid=ySQymZFchY3ubM:&amp;ved=0CAUQjRw&amp;url=http://www.allsportsites.net/news/cricket/&amp;ei=_uAMUdPjLMrjiwKkjYCQCA&amp;psig=AFQjCNFHFhrJTvT2QAbQu_-sVo4vE2vLVA&amp;ust=1359884830811195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://www.google.com/url?sa=i&amp;rct=j&amp;q=&amp;esrc=s&amp;frm=1&amp;source=images&amp;cd=&amp;cad=rja&amp;docid=eDX6KiOGA36j5M&amp;tbnid=2AwjSo4ptxTDeM:&amp;ved=0CAUQjRw&amp;url=http://theprospectpark.blogspot.com/2010_12_26_archive.html&amp;ei=z8cMUejYFoK1iwLRuoHwDA&amp;psig=AFQjCNFyuiV2JGYxIf_GvircWKL9kmM0hA&amp;ust=1359878478278355" TargetMode="External"/><Relationship Id="rId12" Type="http://schemas.openxmlformats.org/officeDocument/2006/relationships/image" Target="../media/image5.jpeg"/><Relationship Id="rId13" Type="http://schemas.openxmlformats.org/officeDocument/2006/relationships/hyperlink" Target="http://www.google.com/url?sa=i&amp;rct=j&amp;q=&amp;esrc=s&amp;frm=1&amp;source=images&amp;cd=&amp;cad=rja&amp;docid=chy0KNSsBwsUkM&amp;tbnid=sCZTuiJEvRZ9zM:&amp;ved=0CAUQjRw&amp;url=http://www.iayork.com/MysteryRays/2009/12/19/baseball-predictive-value-of-uzr/&amp;ei=dMgMUZn6Ka3ciQLwzYGoBA&amp;psig=AFQjCNFLlyXe4gVevzHl_tBHk8Aqxc8OqQ&amp;ust=1359878630330622" TargetMode="External"/><Relationship Id="rId14" Type="http://schemas.openxmlformats.org/officeDocument/2006/relationships/image" Target="../media/image6.png"/><Relationship Id="rId15" Type="http://schemas.openxmlformats.org/officeDocument/2006/relationships/hyperlink" Target="http://www.google.com/url?sa=i&amp;rct=j&amp;q=&amp;esrc=s&amp;frm=1&amp;source=images&amp;cd=&amp;cad=rja&amp;docid=GioSoo0kjE0I4M&amp;tbnid=f-PRTFx-Dwv82M:&amp;ved=0CAUQjRw&amp;url=http://en.wikipedia.org/wiki/File:Tiger_Woods_drives_by_Allison.jpg&amp;ei=9sgMUc7pCIPmiwL74ICQBw&amp;psig=AFQjCNEkrlyZmmTLShxFjzEIuo8n3XPzxw&amp;ust=1359878762447901" TargetMode="External"/><Relationship Id="rId16" Type="http://schemas.openxmlformats.org/officeDocument/2006/relationships/image" Target="../media/image7.jpeg"/><Relationship Id="rId17" Type="http://schemas.openxmlformats.org/officeDocument/2006/relationships/hyperlink" Target="http://www.google.com/url?sa=i&amp;rct=j&amp;q=&amp;esrc=s&amp;frm=1&amp;source=images&amp;cd=&amp;cad=rja&amp;docid=D4trozr-UoQNUM&amp;tbnid=JM5Jt5oMJYjT_M:&amp;ved=0CAUQjRw&amp;url=http://julysobserver.wordpress.com/2012/07/10/ice-skating/&amp;ei=ysoMUb-8CM_figL6mYDADQ&amp;psig=AFQjCNG2xpMIvZqLpeN5pBGzmOxQ7zoc4A&amp;ust=1359879233519817" TargetMode="External"/><Relationship Id="rId18" Type="http://schemas.openxmlformats.org/officeDocument/2006/relationships/image" Target="../media/image8.jpeg"/><Relationship Id="rId19" Type="http://schemas.openxmlformats.org/officeDocument/2006/relationships/hyperlink" Target="http://www.google.com/url?sa=i&amp;rct=j&amp;q=&amp;esrc=s&amp;frm=1&amp;source=images&amp;cd=&amp;cad=rja&amp;docid=kgGBTUD4v8zteM&amp;tbnid=S9a78hRgBHvhPM:&amp;ved=0CAUQjRw&amp;url=http://myhome.coloradomesa.edu/~sdarr/facts.html&amp;ei=gcsMUZSZM6OgiQLshYHoCA&amp;psig=AFQjCNEWzIg62n2dUmd4OkH9MMk7YUsSWw&amp;ust=1359879358432154" TargetMode="External"/><Relationship Id="rId37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Jx-x25zxQl1JaM&amp;tbnid=jwkBfwa4XnvXtM:&amp;ved=0CAUQjRw&amp;url=http://www.angelsportsinjuryandphysiotherapyclinic.co.uk/content.php?pge=blogall&amp;ei=b8cMUdC6Haj9iwKW2IHIDw&amp;psig=AFQjCNGMQKukImp36umlczV0oH4-tf56bw&amp;ust=1359878351488740" TargetMode="External"/><Relationship Id="rId11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kgGBTUD4v8zteM&amp;tbnid=S9a78hRgBHvhPM:&amp;ved=0CAUQjRw&amp;url=http://myhome.coloradomesa.edu/~sdarr/facts.html&amp;ei=gcsMUZSZM6OgiQLshYHoCA&amp;psig=AFQjCNEWzIg62n2dUmd4OkH9MMk7YUsSWw&amp;ust=1359879358432154" TargetMode="External"/><Relationship Id="rId11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GioSoo0kjE0I4M&amp;tbnid=f-PRTFx-Dwv82M:&amp;ved=0CAUQjRw&amp;url=http://en.wikipedia.org/wiki/File:Tiger_Woods_drives_by_Allison.jpg&amp;ei=9sgMUc7pCIPmiwL74ICQBw&amp;psig=AFQjCNEkrlyZmmTLShxFjzEIuo8n3XPzxw&amp;ust=1359878762447901" TargetMode="External"/><Relationship Id="rId11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D4trozr-UoQNUM&amp;tbnid=JM5Jt5oMJYjT_M:&amp;ved=0CAUQjRw&amp;url=http://julysobserver.wordpress.com/2012/07/10/ice-skating/&amp;ei=ysoMUb-8CM_figL6mYDADQ&amp;psig=AFQjCNG2xpMIvZqLpeN5pBGzmOxQ7zoc4A&amp;ust=1359879233519817" TargetMode="External"/><Relationship Id="rId11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chy0KNSsBwsUkM&amp;tbnid=sCZTuiJEvRZ9zM:&amp;ved=0CAUQjRw&amp;url=http://www.iayork.com/MysteryRays/2009/12/19/baseball-predictive-value-of-uzr/&amp;ei=dMgMUZn6Ka3ciQLwzYGoBA&amp;psig=AFQjCNFLlyXe4gVevzHl_tBHk8Aqxc8OqQ&amp;ust=1359878630330622" TargetMode="External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mvXitOV90fNNzM&amp;tbnid=rHOo66aNFQm2HM:&amp;ved=0CAUQjRw&amp;url=http://www.businessinsider.com/china-recalls-badminton-players-in-japan-2012-9&amp;ei=SMwMUYykFcfuiQK7zIDwBQ&amp;psig=AFQjCNGaBz-UfbGcloor6hFoB3dXRrI8-g&amp;ust=1359879594973929" TargetMode="External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eE_Q_YFoMmEauM&amp;tbnid=RH1eQ8cQ_m8iQM:&amp;ved=0CAUQjRw&amp;url=http://en.wikipedia.org/wiki/Rugby_league&amp;ei=oMwMUaSHEY3oiQLg4oDACw&amp;psig=AFQjCNEPOVUhmMG9D9tbdmJNN8aFmQNrAA&amp;ust=1359879682131421" TargetMode="External"/><Relationship Id="rId11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w0OOuPnAr4sasM&amp;tbnid=SlU8moJsGh_vvM:&amp;ved=0CAUQjRw&amp;url=http://www.nowpublic.com/culture/womens-individual-all-around-artistic-gymnastics-results-photos-2965273.html&amp;ei=IM0MUZDmAoTniAKUxoDQBg&amp;psig=AFQjCNGCMbdm9AGZU3D81lv3C2ILoA338g&amp;ust=1359879781006084" TargetMode="External"/><Relationship Id="rId11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GLbDET-FBkbjZM&amp;tbnid=Wd3iDP7V8RC1FM:&amp;ved=0CAUQjRw&amp;url=http://loaizal59.wordpress.com/2012/07/27/natacion-colombiana-inicia-su-participacion-en-londres-2012/&amp;ei=2MsMUdH0LIqkiQK2yYG4AQ&amp;psig=AFQjCNGVN87xY8d64t5bH6inwKYzoECJNA&amp;ust=1359879492640597" TargetMode="External"/><Relationship Id="rId11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Sa3VLiuAaxXdFM&amp;tbnid=LS7HRXeaCk6WvM:&amp;ved=0CAUQjRw&amp;url=http://sportsillustrated.cnn.com/2004/olympics/2004/writers/08/24/oly.equestrian/index.html&amp;ei=ON8MUa_dH-nSigKQzID4BQ&amp;bvm=bv.41867550,d.cGE&amp;psig=AFQjCNE0iXMh5TlLImc6I3WQfhqGsAsFUA&amp;ust=1359884462884989" TargetMode="External"/><Relationship Id="rId11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2HoiQJtNC8trvM&amp;tbnid=ySQymZFchY3ubM:&amp;ved=0CAUQjRw&amp;url=http://www.allsportsites.net/news/cricket/&amp;ei=_uAMUdPjLMrjiwKkjYCQCA&amp;psig=AFQjCNFHFhrJTvT2QAbQu_-sVo4vE2vLVA&amp;ust=1359884830811195" TargetMode="External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oyQvJlTcPazkcM&amp;tbnid=2k4TV3thouYRnM:&amp;ved=0CAUQjRw&amp;url=http://www.cooperativa.cl/noticias/deportes/velerismo/regatas/los-veleros-se-alistan-para-el-comienzo-del-mundial-que-se-disputara-en-talcahuano/2013-01-25/225103.html&amp;ei=OOAMUa2kN4fniwLuh4EY&amp;v6u=https://s-v6exp1-ds.metric.gstatic.com/gen_204?ip=61.76.65.226&amp;ts=1359798261959413&amp;auth=lkzwzxpewcbndd6atuentp4zdudtnnq7&amp;rndm=0.9916634797263069&amp;v6s=2&amp;v6t=71845&amp;psig=AFQjCNG5FGQsUHVfdPBBtopPh57jzLvcog&amp;ust=1359884661984660" TargetMode="External"/><Relationship Id="rId11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jpeg"/><Relationship Id="rId20" Type="http://schemas.openxmlformats.org/officeDocument/2006/relationships/hyperlink" Target="http://www.google.com/url?sa=i&amp;rct=j&amp;q=&amp;esrc=s&amp;frm=1&amp;source=images&amp;cd=&amp;cad=rja&amp;docid=Jx-x25zxQl1JaM&amp;tbnid=jwkBfwa4XnvXtM:&amp;ved=0CAUQjRw&amp;url=http://www.angelsportsinjuryandphysiotherapyclinic.co.uk/content.php?pge=blogall&amp;ei=b8cMUdC6Haj9iwKW2IHIDw&amp;psig=AFQjCNGMQKukImp36umlczV0oH4-tf56bw&amp;ust=1359878351488740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://www.google.com/url?sa=i&amp;rct=j&amp;q=&amp;esrc=s&amp;frm=1&amp;source=images&amp;cd=&amp;cad=rja&amp;docid=mvXitOV90fNNzM&amp;tbnid=rHOo66aNFQm2HM:&amp;ved=0CAUQjRw&amp;url=http://www.businessinsider.com/china-recalls-badminton-players-in-japan-2012-9&amp;ei=SMwMUYykFcfuiQK7zIDwBQ&amp;psig=AFQjCNGaBz-UfbGcloor6hFoB3dXRrI8-g&amp;ust=1359879594973929" TargetMode="External"/><Relationship Id="rId23" Type="http://schemas.openxmlformats.org/officeDocument/2006/relationships/image" Target="../media/image47.jpeg"/><Relationship Id="rId10" Type="http://schemas.openxmlformats.org/officeDocument/2006/relationships/hyperlink" Target="http://www.google.com/url?sa=i&amp;rct=j&amp;q=&amp;esrc=s&amp;frm=1&amp;source=images&amp;cd=&amp;cad=rja&amp;docid=GLbDET-FBkbjZM&amp;tbnid=Wd3iDP7V8RC1FM:&amp;ved=0CAUQjRw&amp;url=http://loaizal59.wordpress.com/2012/07/27/natacion-colombiana-inicia-su-participacion-en-londres-2012/&amp;ei=2MsMUdH0LIqkiQK2yYG4AQ&amp;psig=AFQjCNGVN87xY8d64t5bH6inwKYzoECJNA&amp;ust=1359879492640597" TargetMode="External"/><Relationship Id="rId11" Type="http://schemas.openxmlformats.org/officeDocument/2006/relationships/image" Target="../media/image10.jpeg"/><Relationship Id="rId12" Type="http://schemas.openxmlformats.org/officeDocument/2006/relationships/hyperlink" Target="http://www.google.com/url?sa=i&amp;rct=j&amp;q=&amp;esrc=s&amp;frm=1&amp;source=images&amp;cd=&amp;cad=rja&amp;docid=w0OOuPnAr4sasM&amp;tbnid=SlU8moJsGh_vvM:&amp;ved=0CAUQjRw&amp;url=http://www.nowpublic.com/culture/womens-individual-all-around-artistic-gymnastics-results-photos-2965273.html&amp;ei=IM0MUZDmAoTniAKUxoDQBg&amp;psig=AFQjCNGCMbdm9AGZU3D81lv3C2ILoA338g&amp;ust=1359879781006084" TargetMode="External"/><Relationship Id="rId13" Type="http://schemas.openxmlformats.org/officeDocument/2006/relationships/image" Target="../media/image44.jpeg"/><Relationship Id="rId14" Type="http://schemas.openxmlformats.org/officeDocument/2006/relationships/hyperlink" Target="http://www.google.com/url?sa=i&amp;rct=j&amp;q=&amp;esrc=s&amp;frm=1&amp;source=images&amp;cd=&amp;cad=rja&amp;docid=u6HydqXdu0pWQM&amp;tbnid=Dv-QIx4vVSbU1M:&amp;ved=0CAUQjRw&amp;url=http://www.elizabethkreutz.com/contents/Sports/Cycling/image-Cycling_20/&amp;ei=Yd4MUb6sIcPuiQKIp4DYDQ&amp;bvm=bv.41867550,d.cGE&amp;psig=AFQjCNEtpA2T1u2UIyydbh6uW25vD0LvKQ&amp;ust=1359884251228112" TargetMode="External"/><Relationship Id="rId15" Type="http://schemas.openxmlformats.org/officeDocument/2006/relationships/image" Target="../media/image14.jpeg"/><Relationship Id="rId16" Type="http://schemas.openxmlformats.org/officeDocument/2006/relationships/hyperlink" Target="http://www.google.com/url?sa=i&amp;rct=j&amp;q=&amp;esrc=s&amp;frm=1&amp;source=images&amp;cd=&amp;cad=rja&amp;docid=Sa3VLiuAaxXdFM&amp;tbnid=LS7HRXeaCk6WvM:&amp;ved=0CAUQjRw&amp;url=http://sportsillustrated.cnn.com/2004/olympics/2004/writers/08/24/oly.equestrian/index.html&amp;ei=ON8MUa_dH-nSigKQzID4BQ&amp;bvm=bv.41867550,d.cGE&amp;psig=AFQjCNE0iXMh5TlLImc6I3WQfhqGsAsFUA&amp;ust=1359884462884989" TargetMode="External"/><Relationship Id="rId17" Type="http://schemas.openxmlformats.org/officeDocument/2006/relationships/image" Target="../media/image45.jpeg"/><Relationship Id="rId18" Type="http://schemas.openxmlformats.org/officeDocument/2006/relationships/hyperlink" Target="http://www.google.com/url?sa=i&amp;rct=j&amp;q=&amp;esrc=s&amp;frm=1&amp;source=images&amp;cd=&amp;cad=rja&amp;docid=oyQvJlTcPazkcM&amp;tbnid=2k4TV3thouYRnM:&amp;ved=0CAUQjRw&amp;url=http://www.cooperativa.cl/noticias/deportes/velerismo/regatas/los-veleros-se-alistan-para-el-comienzo-del-mundial-que-se-disputara-en-talcahuano/2013-01-25/225103.html&amp;ei=OOAMUa2kN4fniwLuh4EY&amp;v6u=https://s-v6exp1-ds.metric.gstatic.com/gen_204?ip=61.76.65.226&amp;ts=1359798261959413&amp;auth=lkzwzxpewcbndd6atuentp4zdudtnnq7&amp;rndm=0.9916634797263069&amp;v6s=2&amp;v6t=71845&amp;psig=AFQjCNG5FGQsUHVfdPBBtopPh57jzLvcog&amp;ust=1359884661984660" TargetMode="External"/><Relationship Id="rId19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3" Type="http://schemas.openxmlformats.org/officeDocument/2006/relationships/image" Target="../media/image40.gif"/><Relationship Id="rId4" Type="http://schemas.openxmlformats.org/officeDocument/2006/relationships/hyperlink" Target="http://www.google.com/url?sa=i&amp;rct=j&amp;q=&amp;esrc=s&amp;frm=1&amp;source=images&amp;cd=&amp;cad=rja&amp;docid=FcAcI1ptiLfaOM&amp;tbnid=vhhU3M7qSYRsqM:&amp;ved=0CAUQjRw&amp;url=http://blindpass.blogspot.com/2010/05/amazing-goal-keeper-moments.html&amp;ei=-cUMUe6SDuThiwLrgoHwBA&amp;bvm=bv.41867550,d.cGE&amp;psig=AFQjCNGAwFOreqseOnGYbtgFnMPU74qG3Q&amp;ust=1359877996763713" TargetMode="External"/><Relationship Id="rId5" Type="http://schemas.openxmlformats.org/officeDocument/2006/relationships/image" Target="../media/image41.jpeg"/><Relationship Id="rId6" Type="http://schemas.openxmlformats.org/officeDocument/2006/relationships/hyperlink" Target="http://www.google.com/url?sa=i&amp;rct=j&amp;q=&amp;esrc=s&amp;frm=1&amp;source=images&amp;cd=&amp;cad=rja&amp;docid=GKcp32HdF51GOM&amp;tbnid=TAjFfJV0jyqSKM:&amp;ved=0CAUQjRw&amp;url=http://www.guioteca.com/basquetbol/chicago-bulls-un-equipo-con-gran-historia/&amp;ei=AMcMUerpE8aZiAKaioHYBw&amp;psig=AFQjCNFRK0UxCVmPxOTLtai8jSB6XcdlEA&amp;ust=1359878252707809" TargetMode="External"/><Relationship Id="rId7" Type="http://schemas.openxmlformats.org/officeDocument/2006/relationships/image" Target="../media/image42.jpeg"/><Relationship Id="rId8" Type="http://schemas.openxmlformats.org/officeDocument/2006/relationships/hyperlink" Target="http://www.google.com/url?sa=i&amp;rct=j&amp;q=&amp;esrc=s&amp;frm=1&amp;source=images&amp;cd=&amp;cad=rja&amp;docid=GioSoo0kjE0I4M&amp;tbnid=f-PRTFx-Dwv82M:&amp;ved=0CAUQjRw&amp;url=http://en.wikipedia.org/wiki/File:Tiger_Woods_drives_by_Allison.jpg&amp;ei=9sgMUc7pCIPmiwL74ICQBw&amp;psig=AFQjCNEkrlyZmmTLShxFjzEIuo8n3XPzxw&amp;ust=135987876244790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3" Type="http://schemas.openxmlformats.org/officeDocument/2006/relationships/image" Target="../media/image40.gif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jpeg"/><Relationship Id="rId20" Type="http://schemas.openxmlformats.org/officeDocument/2006/relationships/hyperlink" Target="http://www.google.com/url?sa=i&amp;rct=j&amp;q=&amp;esrc=s&amp;frm=1&amp;source=images&amp;cd=&amp;cad=rja&amp;docid=kjEU0d1f7Y63MM&amp;tbnid=IjToitYetlOr8M:&amp;ved=0CAUQjRw&amp;url=http://www.nydailynews.com/entertainment/tv-movies/americans-spend-34-hours-week-watching-tv-nielsen-numbers-article-1.1162285&amp;ei=-uQMUdOcL4WEiwLiyICoDQ&amp;psig=AFQjCNFQyapz6BZwwjTstIIWDrZP9kvhdQ&amp;ust=1359885938918298" TargetMode="External"/><Relationship Id="rId21" Type="http://schemas.openxmlformats.org/officeDocument/2006/relationships/image" Target="../media/image57.jpeg"/><Relationship Id="rId22" Type="http://schemas.openxmlformats.org/officeDocument/2006/relationships/hyperlink" Target="http://www.google.com/url?sa=i&amp;rct=j&amp;q=&amp;esrc=s&amp;frm=1&amp;source=images&amp;cd=&amp;cad=rja&amp;docid=YiowRutyyzlzJM&amp;tbnid=lYM6wYWFr3SEsM:&amp;ved=0CAUQjRw&amp;url=http://www.istockphoto.com/stock-photo-6341609-girl-and-guy-speak-by-a-mobile-phone.php&amp;ei=uOUMUZnsMKPKigLY1YHgCg&amp;psig=AFQjCNHFKtwu-8io15uAUc9RKZ3NgXhrUQ&amp;ust=1359885996425395" TargetMode="External"/><Relationship Id="rId23" Type="http://schemas.openxmlformats.org/officeDocument/2006/relationships/image" Target="../media/image58.jpeg"/><Relationship Id="rId24" Type="http://schemas.openxmlformats.org/officeDocument/2006/relationships/hyperlink" Target="http://www.google.com/url?sa=i&amp;rct=j&amp;q=&amp;esrc=s&amp;frm=1&amp;source=images&amp;cd=&amp;cad=rja&amp;docid=YZO2vXBdxPliiM&amp;tbnid=gPSOf12NKvp4_M:&amp;ved=0CAUQjRw&amp;url=http://www.steadyhealth.com/articles/15_Ways_To_Tickle_Your_Brain_a796.html&amp;ei=--UMUcWpMueOiAKQxIHACg&amp;psig=AFQjCNEskai2K0rDYtQn976lADVPPKF05A&amp;ust=1359886188423346" TargetMode="External"/><Relationship Id="rId25" Type="http://schemas.openxmlformats.org/officeDocument/2006/relationships/image" Target="../media/image59.jpeg"/><Relationship Id="rId26" Type="http://schemas.openxmlformats.org/officeDocument/2006/relationships/hyperlink" Target="http://www.google.com/url?sa=i&amp;rct=j&amp;q=&amp;esrc=s&amp;frm=1&amp;source=images&amp;cd=&amp;cad=rja&amp;docid=PpH6vp9l7Pq2sM&amp;tbnid=R7PBR81xr0zlyM:&amp;ved=0CAUQjRw&amp;url=http://www.painetworks.com/previews/kc/kc6542.html&amp;ei=nuYMUe32JqS8igKb6oGYBg&amp;psig=AFQjCNGvPC5HjfF6oL4yUMr9Akeajsie_g&amp;ust=1359886321456207" TargetMode="External"/><Relationship Id="rId27" Type="http://schemas.openxmlformats.org/officeDocument/2006/relationships/image" Target="../media/image60.jpeg"/><Relationship Id="rId28" Type="http://schemas.openxmlformats.org/officeDocument/2006/relationships/hyperlink" Target="http://www.google.com/url?sa=i&amp;rct=j&amp;q=&amp;esrc=s&amp;frm=1&amp;source=images&amp;cd=&amp;cad=rja&amp;docid=caMHvTRe2dmamM&amp;tbnid=jSGRv43C1JtExM:&amp;ved=0CAUQjRw&amp;url=http://4urology.org/news/sleeping_7_hours_per_night_is_just_right/&amp;ei=HecMUayBJuyzigLQz4GQBg&amp;psig=AFQjCNHvpM3Y0dKtMOgEQ5efc4e_OM5cWg&amp;ust=1359886475793538" TargetMode="External"/><Relationship Id="rId29" Type="http://schemas.openxmlformats.org/officeDocument/2006/relationships/image" Target="../media/image61.jpeg"/><Relationship Id="rId10" Type="http://schemas.openxmlformats.org/officeDocument/2006/relationships/hyperlink" Target="http://www.google.com/url?sa=i&amp;rct=j&amp;q=&amp;esrc=s&amp;frm=1&amp;source=images&amp;cd=&amp;cad=rja&amp;docid=8DWYi716loJCRM&amp;tbnid=Gl2LEInBdP1tcM:&amp;ved=0CAUQjRw&amp;url=http://noticias.universia.es/en-portada/noticia/2012/09/06/964217/escuchar-musica-trabajo-mejora-productividad.html&amp;ei=lOMMUc-LI4nIiwLD9YDgCw&amp;psig=AFQjCNFQutCNIXenfAaVu6refBcY9sGyiw&amp;ust=1359885563782589" TargetMode="External"/><Relationship Id="rId11" Type="http://schemas.openxmlformats.org/officeDocument/2006/relationships/image" Target="../media/image52.jpeg"/><Relationship Id="rId12" Type="http://schemas.openxmlformats.org/officeDocument/2006/relationships/hyperlink" Target="http://www.google.com/url?sa=i&amp;rct=j&amp;q=&amp;esrc=s&amp;frm=1&amp;source=images&amp;cd=&amp;cad=rja&amp;docid=lP6Fb1Fne6w6WM&amp;tbnid=PwNRtZ9kwyEz8M:&amp;ved=0CAUQjRw&amp;url=http://twincitiesarthurmurray.com/picture-gallery/&amp;ei=2OMMUd6uNrH4igLX8YD4Bw&amp;psig=AFQjCNEqmlrSgWEHIWOUa6L676_bYuBBpw&amp;ust=1359885620098026" TargetMode="External"/><Relationship Id="rId13" Type="http://schemas.openxmlformats.org/officeDocument/2006/relationships/image" Target="../media/image53.jpeg"/><Relationship Id="rId14" Type="http://schemas.openxmlformats.org/officeDocument/2006/relationships/hyperlink" Target="http://www.google.com/url?sa=i&amp;rct=j&amp;q=&amp;esrc=s&amp;frm=1&amp;source=images&amp;cd=&amp;cad=rja&amp;docid=3KCjJkj8g_a1jM&amp;tbnid=ELp_4pKReZSFXM:&amp;ved=0CAUQjRw&amp;url=http://lexijade.buzznet.com/photos/howtosuccessfullymov/?id=68392511&amp;ei=H-QMUdq0MoeGiQL5jYDwCA&amp;psig=AFQjCNFwarBq8QLmNlmsbIz5PWODusNzWA&amp;ust=1359885705943251" TargetMode="External"/><Relationship Id="rId15" Type="http://schemas.openxmlformats.org/officeDocument/2006/relationships/image" Target="../media/image54.jpeg"/><Relationship Id="rId16" Type="http://schemas.openxmlformats.org/officeDocument/2006/relationships/hyperlink" Target="http://www.google.com/url?sa=i&amp;rct=j&amp;q=&amp;esrc=s&amp;frm=1&amp;source=images&amp;cd=&amp;cad=rja&amp;docid=nL0aevBqzaC6DM&amp;tbnid=KmHDBHgl5jh2eM:&amp;ved=0CAUQjRw&amp;url=http://www.vivienyue.com/?p=776&amp;ei=V-QMUayxBIPgiwLVh4HYCg&amp;psig=AFQjCNE0YVYDceH7_3OekVtizT5HSy9k_g&amp;ust=1359885770751141" TargetMode="External"/><Relationship Id="rId17" Type="http://schemas.openxmlformats.org/officeDocument/2006/relationships/image" Target="../media/image55.jpeg"/><Relationship Id="rId18" Type="http://schemas.openxmlformats.org/officeDocument/2006/relationships/hyperlink" Target="http://www.google.com/url?sa=i&amp;rct=j&amp;q=&amp;esrc=s&amp;frm=1&amp;source=images&amp;cd=&amp;cad=rja&amp;docid=xu4OteBpY8BK8M&amp;tbnid=RLL-fLCm5IDv6M:&amp;ved=0CAUQjRw&amp;url=http://www.singoramalesson.com/&amp;ei=xOQMUbOcLcGriAKGvIH4DQ&amp;psig=AFQjCNE_dvJ0vPKSBiTSmJPoIyQT35KcHw&amp;ust=1359885821758004" TargetMode="External"/><Relationship Id="rId19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Pv2vsCU19LdBzM&amp;tbnid=Sxba7IDmL24_cM:&amp;ved=0CAUQjRw&amp;url=http://www.ebookcentral.co.za/ebook/view/v/learn-how-to-play-the-guitar&amp;ei=l-IMUcruJYm1igLNv4GIBw&amp;psig=AFQjCNE1wPo5rwzeUBY6gjkNvlZdVDLFpQ&amp;ust=1359885284092092" TargetMode="External"/><Relationship Id="rId3" Type="http://schemas.openxmlformats.org/officeDocument/2006/relationships/image" Target="../media/image48.jpeg"/><Relationship Id="rId4" Type="http://schemas.openxmlformats.org/officeDocument/2006/relationships/hyperlink" Target="http://www.google.com/url?sa=i&amp;rct=j&amp;q=&amp;esrc=s&amp;frm=1&amp;source=images&amp;cd=&amp;cad=rja&amp;docid=SudqxstfVzO9TM&amp;tbnid=ImqTNKqvNoUsdM:&amp;ved=0CAUQjRw&amp;url=http://www.virtuosso.com/cursos-musica-metodos-clase/violin/CURSOS-DE-VIOLIN-.html&amp;ei=1OIMUcynAY_wigKl24DIDw&amp;psig=AFQjCNGrKX3YeyX2PvcfwvM2zRHhsjMwpA&amp;ust=1359885387021344" TargetMode="External"/><Relationship Id="rId5" Type="http://schemas.openxmlformats.org/officeDocument/2006/relationships/image" Target="../media/image49.jpeg"/><Relationship Id="rId6" Type="http://schemas.openxmlformats.org/officeDocument/2006/relationships/hyperlink" Target="http://www.google.com/url?sa=i&amp;rct=j&amp;q=&amp;esrc=s&amp;frm=1&amp;source=images&amp;cd=&amp;cad=rja&amp;docid=FTNy81WCX2FsIM&amp;tbnid=by1pMBbH0inD8M:&amp;ved=0CAUQjRw&amp;url=http://www.emagister.com/video-tocar-piano-teclados-acordes-mayores-menores&amp;ei=F-MMUaOICOiAiwKwhIC4Bw&amp;psig=AFQjCNElsFpru2VMvloJgJN5f_PI2PRxLw&amp;ust=1359885436895283" TargetMode="External"/><Relationship Id="rId7" Type="http://schemas.openxmlformats.org/officeDocument/2006/relationships/image" Target="../media/image50.jpeg"/><Relationship Id="rId8" Type="http://schemas.openxmlformats.org/officeDocument/2006/relationships/hyperlink" Target="http://www.google.com/url?sa=i&amp;rct=j&amp;q=&amp;esrc=s&amp;frm=1&amp;source=images&amp;cd=&amp;cad=rja&amp;docid=Ci2RPb_XbWpIrM&amp;tbnid=_pSBRV8bz0LuiM:&amp;ved=0CAUQjRw&amp;url=http://www.weightymatters.ca/2011/02/playing-video-games-makes-you-eat-more.html&amp;ei=VeMMUYi5MuSDjAKIuIHICQ&amp;psig=AFQjCNH2mLuERIsIhXcyjMFasumdJXIa_A&amp;ust=135988551748421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Pv2vsCU19LdBzM&amp;tbnid=Sxba7IDmL24_cM:&amp;ved=0CAUQjRw&amp;url=http://www.ebookcentral.co.za/ebook/view/v/learn-how-to-play-the-guitar&amp;ei=l-IMUcruJYm1igLNv4GIBw&amp;psig=AFQjCNE1wPo5rwzeUBY6gjkNvlZdVDLFpQ&amp;ust=1359885284092092" TargetMode="External"/><Relationship Id="rId11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FTNy81WCX2FsIM&amp;tbnid=by1pMBbH0inD8M:&amp;ved=0CAUQjRw&amp;url=http://www.emagister.com/video-tocar-piano-teclados-acordes-mayores-menores&amp;ei=F-MMUaOICOiAiwKwhIC4Bw&amp;psig=AFQjCNElsFpru2VMvloJgJN5f_PI2PRxLw&amp;ust=1359885436895283" TargetMode="External"/><Relationship Id="rId11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20" Type="http://schemas.openxmlformats.org/officeDocument/2006/relationships/hyperlink" Target="http://www.google.com/url?sa=i&amp;rct=j&amp;q=&amp;esrc=s&amp;frm=1&amp;source=images&amp;cd=&amp;cad=rja&amp;docid=3P1V5K927sHJrM&amp;tbnid=3rnelnCHmB3ptM:&amp;ved=0CAUQjRw&amp;url=http://www.queenbeetickets.com/Sports/Football&amp;ei=Lv8MUc2DJaO8igKZl4HoDw&amp;bvm=bv.41867550,d.cGE&amp;psig=AFQjCNExpkC65snyjnfIlZSfUwLnnX57gQ&amp;ust=1359892639629044" TargetMode="External"/><Relationship Id="rId21" Type="http://schemas.openxmlformats.org/officeDocument/2006/relationships/image" Target="../media/image28.png"/><Relationship Id="rId22" Type="http://schemas.openxmlformats.org/officeDocument/2006/relationships/hyperlink" Target="http://www.google.com/url?sa=i&amp;rct=j&amp;q=&amp;esrc=s&amp;frm=1&amp;source=images&amp;cd=&amp;cad=rja&amp;docid=Jx-x25zxQl1JaM&amp;tbnid=jwkBfwa4XnvXtM:&amp;ved=0CAUQjRw&amp;url=http://www.angelsportsinjuryandphysiotherapyclinic.co.uk/content.php?pge=blogall&amp;ei=b8cMUdC6Haj9iwKW2IHIDw&amp;psig=AFQjCNGMQKukImp36umlczV0oH4-tf56bw&amp;ust=1359878351488740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://www.google.com/url?sa=i&amp;rct=j&amp;q=&amp;esrc=s&amp;frm=1&amp;source=images&amp;cd=&amp;cad=rja&amp;docid=GLbDET-FBkbjZM&amp;tbnid=Wd3iDP7V8RC1FM:&amp;ved=0CAUQjRw&amp;url=http://loaizal59.wordpress.com/2012/07/27/natacion-colombiana-inicia-su-participacion-en-londres-2012/&amp;ei=2MsMUdH0LIqkiQK2yYG4AQ&amp;psig=AFQjCNGVN87xY8d64t5bH6inwKYzoECJNA&amp;ust=1359879492640597" TargetMode="External"/><Relationship Id="rId25" Type="http://schemas.openxmlformats.org/officeDocument/2006/relationships/image" Target="../media/image29.jpeg"/><Relationship Id="rId10" Type="http://schemas.openxmlformats.org/officeDocument/2006/relationships/hyperlink" Target="http://www.google.com/url?sa=i&amp;rct=j&amp;q=&amp;esrc=s&amp;frm=1&amp;source=images&amp;cd=&amp;cad=rja&amp;docid=tkwUP67cLTYgmM&amp;tbnid=za8hqXlExB9QXM:&amp;ved=0CAUQjRw&amp;url=http://www.paysonutah.org/parks_rec.adultcoedvolleyball.html&amp;ei=Iv0MUf_NNYe9igL2uoD4Bg&amp;psig=AFQjCNEYvvcGq9uxkGFErb5SpwMmHHDJQw&amp;ust=1359892126843636" TargetMode="External"/><Relationship Id="rId11" Type="http://schemas.openxmlformats.org/officeDocument/2006/relationships/image" Target="../media/image23.jpeg"/><Relationship Id="rId12" Type="http://schemas.openxmlformats.org/officeDocument/2006/relationships/hyperlink" Target="http://www.google.com/url?sa=i&amp;rct=j&amp;q=&amp;esrc=s&amp;frm=1&amp;source=images&amp;cd=&amp;cad=rja&amp;docid=qeZGqBzoMSLDhM&amp;tbnid=MYiepEnP_CsbyM:&amp;ved=0CAUQjRw&amp;url=http://manopauze.blogspot.com/2012/05/rugby-dad.html&amp;ei=if0MUaX5EOrJiwLf2YDYDQ&amp;psig=AFQjCNHCicxo3h60qf1ZFs9GrQyapz1ptw&amp;ust=1359892196814320" TargetMode="External"/><Relationship Id="rId13" Type="http://schemas.openxmlformats.org/officeDocument/2006/relationships/image" Target="../media/image24.jpeg"/><Relationship Id="rId14" Type="http://schemas.openxmlformats.org/officeDocument/2006/relationships/hyperlink" Target="http://www.google.com/url?sa=i&amp;rct=j&amp;q=&amp;esrc=s&amp;frm=1&amp;source=images&amp;cd=&amp;cad=rja&amp;docid=nCSBG1OQZ3oo1M&amp;tbnid=nrrWmsgcx5NGrM:&amp;ved=0CAUQjRw&amp;url=http://www.mckitrick.lskysd.ca/node/284&amp;ei=N_4MUbTNKMimigLo3oCIBQ&amp;psig=AFQjCNGW1z-6EpAT9T0-h-nsJ_5Ea6k1Pg&amp;ust=1359892403201779" TargetMode="External"/><Relationship Id="rId15" Type="http://schemas.openxmlformats.org/officeDocument/2006/relationships/image" Target="../media/image25.jpeg"/><Relationship Id="rId16" Type="http://schemas.openxmlformats.org/officeDocument/2006/relationships/hyperlink" Target="http://www.google.com/url?sa=i&amp;rct=j&amp;q=&amp;esrc=s&amp;frm=1&amp;source=images&amp;cd=&amp;cad=rja&amp;docid=lPi1XA3njqCj4M&amp;tbnid=wx5fLqg74q3XpM:&amp;ved=0CAUQjRw&amp;url=http://www.luxuriousmagazine.com/2012/02/callaway-golf-company-announce-availability-of-the-all-new-hex-black-tour-golf-ball/&amp;ei=8f0MUZm3B4iVjALKjYHgDA&amp;psig=AFQjCNExTslIoyyyIDlUETJ7qXm6MtC_pg&amp;ust=1359892320841289" TargetMode="External"/><Relationship Id="rId17" Type="http://schemas.openxmlformats.org/officeDocument/2006/relationships/image" Target="../media/image26.jpeg"/><Relationship Id="rId18" Type="http://schemas.openxmlformats.org/officeDocument/2006/relationships/hyperlink" Target="http://www.google.com/url?sa=i&amp;rct=j&amp;q=&amp;esrc=s&amp;frm=1&amp;source=images&amp;cd=&amp;cad=rja&amp;docid=bGJf85rSdT7dfM&amp;tbnid=vHmk6fuOn-198M:&amp;ved=0CAUQjRw&amp;url=http://en.wikipedia.org/wiki/File:Ice_hockey_puck_-_2.jpg&amp;ei=qf4MUdOiD4z2igKu0oHwAQ&amp;psig=AFQjCNESUL4Qr3PZtTBQEB2s_SUbWZTtZA&amp;ust=1359892515673895" TargetMode="External"/><Relationship Id="rId19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GJ6Ix629SHF0lM&amp;tbnid=j6RfI6qPMS1KJM:&amp;ved=0CAUQjRw&amp;url=http://www.123rf.com/photo_11933351_a-classic-black-white-soccer-ball-on-white-background.html&amp;ei=AvwMUcrlJKf0igKR-4CQDA&amp;psig=AFQjCNGxopeXIjmscsOxV9PwPDwDLLTy5A&amp;ust=1359891828478519" TargetMode="External"/><Relationship Id="rId3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frm=1&amp;source=images&amp;cd=&amp;cad=rja&amp;docid=U3DkvBe1cObRnM&amp;tbnid=e_z30xOklP8KdM:&amp;ved=0CAUQjRw&amp;url=http://free-extras.com/images/tennis_ball-1019.htm&amp;ei=NfwMUfOeD8nViwLU74CQCA&amp;psig=AFQjCNFrhH1AjYbUMQxNHmabC2Vsknhwqw&amp;ust=1359891890050928" TargetMode="External"/><Relationship Id="rId5" Type="http://schemas.openxmlformats.org/officeDocument/2006/relationships/image" Target="../media/image20.jpeg"/><Relationship Id="rId6" Type="http://schemas.openxmlformats.org/officeDocument/2006/relationships/hyperlink" Target="http://www.google.com/url?sa=i&amp;rct=j&amp;q=&amp;esrc=s&amp;frm=1&amp;source=images&amp;cd=&amp;cad=rja&amp;docid=2tZdXbt5Hiwj3M&amp;tbnid=74JHTzNwHVWH6M:&amp;ved=0CAUQjRw&amp;url=http://en.wikipedia.org/wiki/File:Baseball_(crop).jpg&amp;ei=kfwMUajfHs6ujAKLr4CIDA&amp;psig=AFQjCNH_-8-EmXf1J8N8OWa4DssDGncHnA&amp;ust=1359891984443946" TargetMode="External"/><Relationship Id="rId7" Type="http://schemas.openxmlformats.org/officeDocument/2006/relationships/image" Target="../media/image21.jpeg"/><Relationship Id="rId8" Type="http://schemas.openxmlformats.org/officeDocument/2006/relationships/hyperlink" Target="http://www.google.com/url?sa=i&amp;rct=j&amp;q=&amp;esrc=s&amp;frm=1&amp;source=images&amp;cd=&amp;cad=rja&amp;docid=YVUc1LWEzJkFnM&amp;tbnid=0OXaIisFmPK4MM:&amp;ved=0CAUQjRw&amp;url=http://www.lawrencetwp.com/rec-youth-basketball.html&amp;ei=0fwMUbPHBovYigKY94CIBA&amp;psig=AFQjCNECxp2EHnfxqeIbM1QG4NJ0rc1JlA&amp;ust=135989203645920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Ci2RPb_XbWpIrM&amp;tbnid=_pSBRV8bz0LuiM:&amp;ved=0CAUQjRw&amp;url=http://www.weightymatters.ca/2011/02/playing-video-games-makes-you-eat-more.html&amp;ei=VeMMUYi5MuSDjAKIuIHICQ&amp;psig=AFQjCNH2mLuERIsIhXcyjMFasumdJXIa_A&amp;ust=1359885517484218" TargetMode="External"/><Relationship Id="rId11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SudqxstfVzO9TM&amp;tbnid=ImqTNKqvNoUsdM:&amp;ved=0CAUQjRw&amp;url=http://www.virtuosso.com/cursos-musica-metodos-clase/violin/CURSOS-DE-VIOLIN-.html&amp;ei=1OIMUcynAY_wigKl24DIDw&amp;psig=AFQjCNGrKX3YeyX2PvcfwvM2zRHhsjMwpA&amp;ust=1359885387021344" TargetMode="External"/><Relationship Id="rId11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lP6Fb1Fne6w6WM&amp;tbnid=PwNRtZ9kwyEz8M:&amp;ved=0CAUQjRw&amp;url=http://twincitiesarthurmurray.com/picture-gallery/&amp;ei=2OMMUd6uNrH4igLX8YD4Bw&amp;psig=AFQjCNEqmlrSgWEHIWOUa6L676_bYuBBpw&amp;ust=1359885620098026" TargetMode="External"/><Relationship Id="rId11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caMHvTRe2dmamM&amp;tbnid=jSGRv43C1JtExM:&amp;ved=0CAUQjRw&amp;url=http://4urology.org/news/sleeping_7_hours_per_night_is_just_right/&amp;ei=HecMUayBJuyzigLQz4GQBg&amp;psig=AFQjCNHvpM3Y0dKtMOgEQ5efc4e_OM5cWg&amp;ust=1359886475793538" TargetMode="External"/><Relationship Id="rId11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nL0aevBqzaC6DM&amp;tbnid=KmHDBHgl5jh2eM:&amp;ved=0CAUQjRw&amp;url=http://www.vivienyue.com/?p=776&amp;ei=V-QMUayxBIPgiwLVh4HYCg&amp;psig=AFQjCNE0YVYDceH7_3OekVtizT5HSy9k_g&amp;ust=1359885770751141" TargetMode="External"/><Relationship Id="rId11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kjEU0d1f7Y63MM&amp;tbnid=IjToitYetlOr8M:&amp;ved=0CAUQjRw&amp;url=http://www.nydailynews.com/entertainment/tv-movies/americans-spend-34-hours-week-watching-tv-nielsen-numbers-article-1.1162285&amp;ei=-uQMUdOcL4WEiwLiyICoDQ&amp;psig=AFQjCNFQyapz6BZwwjTstIIWDrZP9kvhdQ&amp;ust=1359885938918298" TargetMode="External"/><Relationship Id="rId11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8DWYi716loJCRM&amp;tbnid=Gl2LEInBdP1tcM:&amp;ved=0CAUQjRw&amp;url=http://noticias.universia.es/en-portada/noticia/2012/09/06/964217/escuchar-musica-trabajo-mejora-productividad.html&amp;ei=lOMMUc-LI4nIiwLD9YDgCw&amp;psig=AFQjCNFQutCNIXenfAaVu6refBcY9sGyiw&amp;ust=1359885563782589" TargetMode="External"/><Relationship Id="rId11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xu4OteBpY8BK8M&amp;tbnid=RLL-fLCm5IDv6M:&amp;ved=0CAUQjRw&amp;url=http://www.singoramalesson.com/&amp;ei=xOQMUbOcLcGriAKGvIH4DQ&amp;psig=AFQjCNE_dvJ0vPKSBiTSmJPoIyQT35KcHw&amp;ust=1359885821758004" TargetMode="External"/><Relationship Id="rId11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YiowRutyyzlzJM&amp;tbnid=lYM6wYWFr3SEsM:&amp;ved=0CAUQjRw&amp;url=http://www.istockphoto.com/stock-photo-6341609-girl-and-guy-speak-by-a-mobile-phone.php&amp;ei=uOUMUZnsMKPKigLY1YHgCg&amp;psig=AFQjCNHFKtwu-8io15uAUc9RKZ3NgXhrUQ&amp;ust=1359885996425395" TargetMode="External"/><Relationship Id="rId11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YZO2vXBdxPliiM&amp;tbnid=gPSOf12NKvp4_M:&amp;ved=0CAUQjRw&amp;url=http://www.steadyhealth.com/articles/15_Ways_To_Tickle_Your_Brain_a796.html&amp;ei=--UMUcWpMueOiAKQxIHACg&amp;psig=AFQjCNEskai2K0rDYtQn976lADVPPKF05A&amp;ust=1359886188423346" TargetMode="External"/><Relationship Id="rId11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hyperlink" Target="http://www.google.com/url?sa=i&amp;rct=j&amp;q=&amp;esrc=s&amp;frm=1&amp;source=images&amp;cd=&amp;cad=rja&amp;docid=kgGBTUD4v8zteM&amp;tbnid=S9a78hRgBHvhPM:&amp;ved=0CAUQjRw&amp;url=http://myhome.coloradomesa.edu/~sdarr/facts.html&amp;ei=gcsMUZSZM6OgiQLshYHoCA&amp;psig=AFQjCNEWzIg62n2dUmd4OkH9MMk7YUsSWw&amp;ust=1359879358432154" TargetMode="External"/><Relationship Id="rId13" Type="http://schemas.openxmlformats.org/officeDocument/2006/relationships/image" Target="../media/image9.jpeg"/><Relationship Id="rId14" Type="http://schemas.openxmlformats.org/officeDocument/2006/relationships/hyperlink" Target="http://www.google.com/url?sa=i&amp;rct=j&amp;q=&amp;esrc=s&amp;frm=1&amp;source=images&amp;cd=&amp;cad=rja&amp;docid=oyQvJlTcPazkcM&amp;tbnid=2k4TV3thouYRnM:&amp;ved=0CAUQjRw&amp;url=http://www.cooperativa.cl/noticias/deportes/velerismo/regatas/los-veleros-se-alistan-para-el-comienzo-del-mundial-que-se-disputara-en-talcahuano/2013-01-25/225103.html&amp;ei=OOAMUa2kN4fniwLuh4EY&amp;v6u=https://s-v6exp1-ds.metric.gstatic.com/gen_204?ip=61.76.65.226&amp;ts=1359798261959413&amp;auth=lkzwzxpewcbndd6atuentp4zdudtnnq7&amp;rndm=0.9916634797263069&amp;v6s=2&amp;v6t=71845&amp;psig=AFQjCNG5FGQsUHVfdPBBtopPh57jzLvcog&amp;ust=1359884661984660" TargetMode="External"/><Relationship Id="rId15" Type="http://schemas.openxmlformats.org/officeDocument/2006/relationships/image" Target="../media/image31.jpeg"/><Relationship Id="rId16" Type="http://schemas.openxmlformats.org/officeDocument/2006/relationships/hyperlink" Target="http://www.google.com/url?sa=i&amp;rct=j&amp;q=&amp;esrc=s&amp;frm=1&amp;source=images&amp;cd=&amp;cad=rja&amp;docid=GioSoo0kjE0I4M&amp;tbnid=f-PRTFx-Dwv82M:&amp;ved=0CAUQjRw&amp;url=http://en.wikipedia.org/wiki/File:Tiger_Woods_drives_by_Allison.jpg&amp;ei=9sgMUc7pCIPmiwL74ICQBw&amp;psig=AFQjCNEkrlyZmmTLShxFjzEIuo8n3XPzxw&amp;ust=1359878762447901" TargetMode="External"/><Relationship Id="rId17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google.com/url?sa=i&amp;rct=j&amp;q=&amp;esrc=s&amp;frm=1&amp;source=images&amp;cd=&amp;cad=rja&amp;docid=Jx-x25zxQl1JaM&amp;tbnid=jwkBfwa4XnvXtM:&amp;ved=0CAUQjRw&amp;url=http://www.angelsportsinjuryandphysiotherapyclinic.co.uk/content.php?pge=blogall&amp;ei=b8cMUdC6Haj9iwKW2IHIDw&amp;psig=AFQjCNGMQKukImp36umlczV0oH4-tf56bw&amp;ust=1359878351488740" TargetMode="External"/><Relationship Id="rId4" Type="http://schemas.openxmlformats.org/officeDocument/2006/relationships/image" Target="../media/image4.jpeg"/><Relationship Id="rId5" Type="http://schemas.openxmlformats.org/officeDocument/2006/relationships/hyperlink" Target="http://www.google.com/url?sa=i&amp;rct=j&amp;q=&amp;esrc=s&amp;frm=1&amp;source=images&amp;cd=&amp;cad=rja&amp;docid=GLbDET-FBkbjZM&amp;tbnid=Wd3iDP7V8RC1FM:&amp;ved=0CAUQjRw&amp;url=http://loaizal59.wordpress.com/2012/07/27/natacion-colombiana-inicia-su-participacion-en-londres-2012/&amp;ei=2MsMUdH0LIqkiQK2yYG4AQ&amp;psig=AFQjCNGVN87xY8d64t5bH6inwKYzoECJNA&amp;ust=1359879492640597" TargetMode="External"/><Relationship Id="rId6" Type="http://schemas.openxmlformats.org/officeDocument/2006/relationships/image" Target="../media/image30.jpeg"/><Relationship Id="rId7" Type="http://schemas.openxmlformats.org/officeDocument/2006/relationships/hyperlink" Target="http://www.google.com/url?sa=i&amp;rct=j&amp;q=&amp;esrc=s&amp;frm=1&amp;source=images&amp;cd=&amp;cad=rja&amp;docid=GKcp32HdF51GOM&amp;tbnid=TAjFfJV0jyqSKM:&amp;ved=0CAUQjRw&amp;url=http://www.guioteca.com/basquetbol/chicago-bulls-un-equipo-con-gran-historia/&amp;ei=AMcMUerpE8aZiAKaioHYBw&amp;psig=AFQjCNFRK0UxCVmPxOTLtai8jSB6XcdlEA&amp;ust=1359878252707809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://www.google.com/url?sa=i&amp;rct=j&amp;q=&amp;esrc=s&amp;frm=1&amp;source=images&amp;cd=&amp;docid=7_6uwVBVa-l7gM&amp;tbnid=ivUVWTkSw-xkUM:&amp;ved=0CAUQjRw&amp;url=http://fundaservillapalma.blogspot.com/2012/01/horarios-de-entreno.html&amp;ei=q8YMUdaUHKb8igK14IDYCA&amp;psig=AFQjCNF8l7Ryx4MxbDsZJuzdb65VHNO1rg&amp;ust=1359878186280144" TargetMode="External"/><Relationship Id="rId10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PpH6vp9l7Pq2sM&amp;tbnid=R7PBR81xr0zlyM:&amp;ved=0CAUQjRw&amp;url=http://www.painetworks.com/previews/kc/kc6542.html&amp;ei=nuYMUe32JqS8igKb6oGYBg&amp;psig=AFQjCNGvPC5HjfF6oL4yUMr9Akeajsie_g&amp;ust=1359886321456207" TargetMode="External"/><Relationship Id="rId11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3KCjJkj8g_a1jM&amp;tbnid=ELp_4pKReZSFXM:&amp;ved=0CAUQjRw&amp;url=http://lexijade.buzznet.com/photos/howtosuccessfullymov/?id=68392511&amp;ei=H-QMUdq0MoeGiQL5jYDwCA&amp;psig=AFQjCNFwarBq8QLmNlmsbIz5PWODusNzWA&amp;ust=1359885705943251" TargetMode="External"/><Relationship Id="rId11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Ew2RdaQSvgWZbM&amp;tbnid=ps2OVkSo3H-xTM:&amp;ved=0CAUQjRw&amp;url=http://cobaltpm.com/5-things-the-movies-taught-me-about-project-management/&amp;ei=q0MOUbeiEMGriAKGvIH4DQ&amp;bvm=bv.41867550,d.cGE&amp;psig=AFQjCNGuT75TTw0TgoQWQUVZj_xzY5LXrA&amp;ust=1359975707799080" TargetMode="External"/><Relationship Id="rId11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poRbLHlTkToUwM&amp;tbnid=KSpAVTiNtbflRM:&amp;ved=0CAUQjRw&amp;url=http://tayo.tricepto.com/2007/09/boliche.html&amp;ei=G0QOUZDyM-S7igLli4CwBQ&amp;bvm=bv.41867550,d.cGE&amp;psig=AFQjCNGKJlQTkkbfiPrIxJnGQgVNgiSEtA&amp;ust=1359975809159665" TargetMode="External"/><Relationship Id="rId11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4" Type="http://schemas.openxmlformats.org/officeDocument/2006/relationships/hyperlink" Target="http://www.google.com/url?sa=i&amp;rct=j&amp;q=&amp;esrc=s&amp;frm=1&amp;source=images&amp;cd=&amp;cad=rja&amp;docid=Eo5x8cdwU1P2XM&amp;tbnid=_ShUaXgOKwL7TM:&amp;ved=0CAUQjRw&amp;url=http://www.multilingualliving.com/2010/05/15/saturday-language-schools-really-beneficial/&amp;ei=V3ogUbHPNKmriQKo04GQDQ&amp;bvm=bv.42661473,d.cGE&amp;psig=AFQjCNEgW0XVgkVDXABn8yidZAdCBCMffw&amp;ust=1361169338012975" TargetMode="External"/><Relationship Id="rId5" Type="http://schemas.openxmlformats.org/officeDocument/2006/relationships/image" Target="../media/image65.jpeg"/><Relationship Id="rId6" Type="http://schemas.openxmlformats.org/officeDocument/2006/relationships/hyperlink" Target="http://www.google.com/url?sa=i&amp;rct=j&amp;q=&amp;esrc=s&amp;frm=1&amp;source=images&amp;cd=&amp;docid=Q32tLo8CkfzxrM&amp;tbnid=mwqZ0Iwm9aV6WM:&amp;ved=0CAUQjRw&amp;url=http://www.dreamstime.com/stock-photos-male-teenager-jumping-beach-image13496603&amp;ei=M3sgUY72NsqAiwK_5oH4DQ&amp;bvm=bv.42661473,d.cGE&amp;psig=AFQjCNGW5hWGFjLeWexiYDJFwxzBAGxobw&amp;ust=1361169518610970" TargetMode="External"/><Relationship Id="rId7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4" Type="http://schemas.openxmlformats.org/officeDocument/2006/relationships/hyperlink" Target="http://www.google.com/url?sa=i&amp;rct=j&amp;q=&amp;esrc=s&amp;frm=1&amp;source=images&amp;cd=&amp;cad=rja&amp;docid=K-J-lbt_NBjbEM&amp;tbnid=zoU5OJXcuMfbpM:&amp;ved=0CAUQjRw&amp;url=http://www.onlinereadingtutor.com/&amp;ei=9pEgUcTPLqGciQKf-YGIBw&amp;psig=AFQjCNHppnor8Dbp48G9sVN7iVyrIIvW4g&amp;ust=1361175390858191" TargetMode="External"/><Relationship Id="rId5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4" Type="http://schemas.openxmlformats.org/officeDocument/2006/relationships/hyperlink" Target="http://www.google.com/url?sa=i&amp;rct=j&amp;q=&amp;esrc=s&amp;frm=1&amp;source=images&amp;cd=&amp;cad=rja&amp;docid=EUPoW21vXqjL3M&amp;tbnid=cSkxDolAQUWJIM:&amp;ved=0CAUQjRw&amp;url=http://www.btsd.us/subsite/les/page/gym-mr-sleppy-589&amp;ei=d5YgUaSSCsnriQLzoYHYDw&amp;psig=AFQjCNHcNdGbvcYnkXh7XRooOKdWS0a_aA&amp;ust=1361176527349434" TargetMode="External"/><Relationship Id="rId5" Type="http://schemas.openxmlformats.org/officeDocument/2006/relationships/image" Target="../media/image68.gif"/><Relationship Id="rId6" Type="http://schemas.openxmlformats.org/officeDocument/2006/relationships/hyperlink" Target="http://www.google.com/url?sa=i&amp;rct=j&amp;q=&amp;esrc=s&amp;frm=1&amp;source=images&amp;cd=&amp;cad=rja&amp;docid=w9kyGCr7rhZ0LM&amp;tbnid=IU2H42THlohV4M:&amp;ved=0CAUQjRw&amp;url=http://www.glogster.com/stephenzhu/wide-glog-by-stephenzhu/g-6l4dh0b4gki26udtiu9paa0&amp;ei=85wgUeCfHOjMigLMjYGYDA&amp;psig=AFQjCNGAsz9aUCN86D7trkjeQjAKtkmOsg&amp;ust=1361178202629790" TargetMode="External"/><Relationship Id="rId7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4" Type="http://schemas.openxmlformats.org/officeDocument/2006/relationships/hyperlink" Target="http://www.google.com/url?sa=i&amp;rct=j&amp;q=&amp;esrc=s&amp;frm=1&amp;source=images&amp;cd=&amp;docid=e87MgmLvzrUaFM&amp;tbnid=N9kKL9GTP0jSLM:&amp;ved=0CAUQjRw&amp;url=http://www.123rf.com/photo_7785336_man-hiking-in-mountain-with-backpack.html&amp;ei=CJkgUcKLCKjNiwK2_YCYAw&amp;psig=AFQjCNHNPHkCpGqgc0X3a1V6IygByGpaJw&amp;ust=1361177208209373" TargetMode="External"/><Relationship Id="rId5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4" Type="http://schemas.openxmlformats.org/officeDocument/2006/relationships/hyperlink" Target="http://www.google.com/url?sa=i&amp;rct=j&amp;q=&amp;esrc=s&amp;frm=1&amp;source=images&amp;cd=&amp;cad=rja&amp;docid=Yf1J8eYyySAGHM&amp;tbnid=-BJZsLo0eiZgsM:&amp;ved=0CAUQjRw&amp;url=http://www.dailypost.co.uk/news/need_to_read/2012/09/22/holywell-teenager-crowned-uk-enduro-mountain-biking-champion-with-video-55578-31884541/&amp;ei=LJsgUc-HB9HyigKVs4HgBQ&amp;psig=AFQjCNHJTRy1kkZ11RurIUqvEgXWoPJ8ag&amp;ust=1361177716457023" TargetMode="External"/><Relationship Id="rId5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gif"/><Relationship Id="rId20" Type="http://schemas.openxmlformats.org/officeDocument/2006/relationships/hyperlink" Target="http://www.google.com/url?sa=i&amp;rct=j&amp;q=&amp;esrc=s&amp;frm=1&amp;source=images&amp;cd=&amp;cad=rja&amp;docid=caMHvTRe2dmamM&amp;tbnid=jSGRv43C1JtExM:&amp;ved=0CAUQjRw&amp;url=http://4urology.org/news/sleeping_7_hours_per_night_is_just_right/&amp;ei=HecMUayBJuyzigLQz4GQBg&amp;psig=AFQjCNHvpM3Y0dKtMOgEQ5efc4e_OM5cWg&amp;ust=1359886475793538" TargetMode="External"/><Relationship Id="rId21" Type="http://schemas.openxmlformats.org/officeDocument/2006/relationships/image" Target="../media/image61.jpeg"/><Relationship Id="rId22" Type="http://schemas.openxmlformats.org/officeDocument/2006/relationships/hyperlink" Target="http://www.google.com/url?sa=i&amp;rct=j&amp;q=&amp;esrc=s&amp;frm=1&amp;source=images&amp;cd=&amp;cad=rja&amp;docid=Pv2vsCU19LdBzM&amp;tbnid=Sxba7IDmL24_cM:&amp;ved=0CAUQjRw&amp;url=http://www.ebookcentral.co.za/ebook/view/v/learn-how-to-play-the-guitar&amp;ei=l-IMUcruJYm1igLNv4GIBw&amp;psig=AFQjCNE1wPo5rwzeUBY6gjkNvlZdVDLFpQ&amp;ust=1359885284092092" TargetMode="External"/><Relationship Id="rId23" Type="http://schemas.openxmlformats.org/officeDocument/2006/relationships/image" Target="../media/image48.jpeg"/><Relationship Id="rId10" Type="http://schemas.openxmlformats.org/officeDocument/2006/relationships/hyperlink" Target="http://www.google.com/url?sa=i&amp;rct=j&amp;q=&amp;esrc=s&amp;frm=1&amp;source=images&amp;cd=&amp;cad=rja&amp;docid=w9kyGCr7rhZ0LM&amp;tbnid=IU2H42THlohV4M:&amp;ved=0CAUQjRw&amp;url=http://www.glogster.com/stephenzhu/wide-glog-by-stephenzhu/g-6l4dh0b4gki26udtiu9paa0&amp;ei=85wgUeCfHOjMigLMjYGYDA&amp;psig=AFQjCNGAsz9aUCN86D7trkjeQjAKtkmOsg&amp;ust=1361178202629790" TargetMode="External"/><Relationship Id="rId11" Type="http://schemas.openxmlformats.org/officeDocument/2006/relationships/image" Target="../media/image73.jpeg"/><Relationship Id="rId12" Type="http://schemas.openxmlformats.org/officeDocument/2006/relationships/hyperlink" Target="http://www.google.com/url?sa=i&amp;rct=j&amp;q=&amp;esrc=s&amp;frm=1&amp;source=images&amp;cd=&amp;cad=rja&amp;docid=kjEU0d1f7Y63MM&amp;tbnid=IjToitYetlOr8M:&amp;ved=0CAUQjRw&amp;url=http://www.nydailynews.com/entertainment/tv-movies/americans-spend-34-hours-week-watching-tv-nielsen-numbers-article-1.1162285&amp;ei=-uQMUdOcL4WEiwLiyICoDQ&amp;psig=AFQjCNFQyapz6BZwwjTstIIWDrZP9kvhdQ&amp;ust=1359885938918298" TargetMode="External"/><Relationship Id="rId13" Type="http://schemas.openxmlformats.org/officeDocument/2006/relationships/image" Target="../media/image57.jpeg"/><Relationship Id="rId14" Type="http://schemas.openxmlformats.org/officeDocument/2006/relationships/hyperlink" Target="http://www.google.com/url?sa=i&amp;rct=j&amp;q=&amp;esrc=s&amp;frm=1&amp;source=images&amp;cd=&amp;cad=rja&amp;docid=nL0aevBqzaC6DM&amp;tbnid=KmHDBHgl5jh2eM:&amp;ved=0CAUQjRw&amp;url=http://www.vivienyue.com/?p=776&amp;ei=V-QMUayxBIPgiwLVh4HYCg&amp;psig=AFQjCNE0YVYDceH7_3OekVtizT5HSy9k_g&amp;ust=1359885770751141" TargetMode="External"/><Relationship Id="rId15" Type="http://schemas.openxmlformats.org/officeDocument/2006/relationships/image" Target="../media/image55.jpeg"/><Relationship Id="rId16" Type="http://schemas.openxmlformats.org/officeDocument/2006/relationships/hyperlink" Target="http://www.google.com/url?sa=i&amp;rct=j&amp;q=&amp;esrc=s&amp;frm=1&amp;source=images&amp;cd=&amp;cad=rja&amp;docid=SudqxstfVzO9TM&amp;tbnid=ImqTNKqvNoUsdM:&amp;ved=0CAUQjRw&amp;url=http://www.virtuosso.com/cursos-musica-metodos-clase/violin/CURSOS-DE-VIOLIN-.html&amp;ei=1OIMUcynAY_wigKl24DIDw&amp;psig=AFQjCNGrKX3YeyX2PvcfwvM2zRHhsjMwpA&amp;ust=1359885387021344" TargetMode="External"/><Relationship Id="rId17" Type="http://schemas.openxmlformats.org/officeDocument/2006/relationships/image" Target="../media/image49.jpeg"/><Relationship Id="rId18" Type="http://schemas.openxmlformats.org/officeDocument/2006/relationships/hyperlink" Target="http://www.google.com/url?sa=i&amp;rct=j&amp;q=&amp;esrc=s&amp;frm=1&amp;source=images&amp;cd=&amp;cad=rja&amp;docid=YZO2vXBdxPliiM&amp;tbnid=gPSOf12NKvp4_M:&amp;ved=0CAUQjRw&amp;url=http://www.steadyhealth.com/articles/15_Ways_To_Tickle_Your_Brain_a796.html&amp;ei=--UMUcWpMueOiAKQxIHACg&amp;psig=AFQjCNEskai2K0rDYtQn976lADVPPKF05A&amp;ust=1359886188423346" TargetMode="External"/><Relationship Id="rId19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3" Type="http://schemas.openxmlformats.org/officeDocument/2006/relationships/image" Target="../media/image40.gif"/><Relationship Id="rId4" Type="http://schemas.openxmlformats.org/officeDocument/2006/relationships/hyperlink" Target="http://www.google.com/url?sa=i&amp;rct=j&amp;q=&amp;esrc=s&amp;frm=1&amp;source=images&amp;cd=&amp;cad=rja&amp;docid=Eo5x8cdwU1P2XM&amp;tbnid=_ShUaXgOKwL7TM:&amp;ved=0CAUQjRw&amp;url=http://www.multilingualliving.com/2010/05/15/saturday-language-schools-really-beneficial/&amp;ei=V3ogUbHPNKmriQKo04GQDQ&amp;bvm=bv.42661473,d.cGE&amp;psig=AFQjCNEgW0XVgkVDXABn8yidZAdCBCMffw&amp;ust=1361169338012975" TargetMode="External"/><Relationship Id="rId5" Type="http://schemas.openxmlformats.org/officeDocument/2006/relationships/image" Target="../media/image72.jpeg"/><Relationship Id="rId6" Type="http://schemas.openxmlformats.org/officeDocument/2006/relationships/hyperlink" Target="http://www.google.com/url?sa=i&amp;rct=j&amp;q=&amp;esrc=s&amp;frm=1&amp;source=images&amp;cd=&amp;cad=rja&amp;docid=K-J-lbt_NBjbEM&amp;tbnid=zoU5OJXcuMfbpM:&amp;ved=0CAUQjRw&amp;url=http://www.onlinereadingtutor.com/&amp;ei=9pEgUcTPLqGciQKf-YGIBw&amp;psig=AFQjCNHppnor8Dbp48G9sVN7iVyrIIvW4g&amp;ust=1361175390858191" TargetMode="External"/><Relationship Id="rId7" Type="http://schemas.openxmlformats.org/officeDocument/2006/relationships/image" Target="../media/image67.jpeg"/><Relationship Id="rId8" Type="http://schemas.openxmlformats.org/officeDocument/2006/relationships/hyperlink" Target="http://www.google.com/url?sa=i&amp;rct=j&amp;q=&amp;esrc=s&amp;frm=1&amp;source=images&amp;cd=&amp;cad=rja&amp;docid=EUPoW21vXqjL3M&amp;tbnid=cSkxDolAQUWJIM:&amp;ved=0CAUQjRw&amp;url=http://www.btsd.us/subsite/les/page/gym-mr-sleppy-589&amp;ei=d5YgUaSSCsnriQLzoYHYDw&amp;psig=AFQjCNHcNdGbvcYnkXh7XRooOKdWS0a_aA&amp;ust=1361176527349434" TargetMode="Externa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1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google.com/url?sa=i&amp;rct=j&amp;q=&amp;esrc=s&amp;frm=1&amp;source=images&amp;cd=&amp;cad=rja&amp;docid=FcAcI1ptiLfaOM&amp;tbnid=vhhU3M7qSYRsqM:&amp;ved=0CAUQjRw&amp;url=http://blindpass.blogspot.com/2010/05/amazing-goal-keeper-moments.html&amp;ei=-cUMUe6SDuThiwLrgoHwBA&amp;bvm=bv.41867550,d.cGE&amp;psig=AFQjCNGAwFOreqseOnGYbtgFnMPU74qG3Q&amp;ust=1359877996763713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Relationship Id="rId6" Type="http://schemas.openxmlformats.org/officeDocument/2006/relationships/image" Target="../media/image33.png"/><Relationship Id="rId7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8" Type="http://schemas.openxmlformats.org/officeDocument/2006/relationships/image" Target="../media/image34.jpeg"/><Relationship Id="rId9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10" Type="http://schemas.openxmlformats.org/officeDocument/2006/relationships/image" Target="../media/image35.jpe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jpeg"/><Relationship Id="rId12" Type="http://schemas.openxmlformats.org/officeDocument/2006/relationships/hyperlink" Target="http://www.google.com/url?sa=i&amp;rct=j&amp;q=&amp;esrc=s&amp;frm=1&amp;source=images&amp;cd=&amp;cad=rja&amp;docid=454FWMlkhxWptM&amp;tbnid=QRA0eZcUyckqtM:&amp;ved=0CAUQjRw&amp;url=http://www.toweroftheamericas.com/chart-house-restaurant.asp&amp;ei=jbAgUeO-JoetigKe5oCQAg&amp;psig=AFQjCNGnnCNh7_P9Q4dzUWpX-vzphUAH5A&amp;ust=1361183041438507" TargetMode="External"/><Relationship Id="rId13" Type="http://schemas.openxmlformats.org/officeDocument/2006/relationships/image" Target="../media/image78.jpeg"/><Relationship Id="rId14" Type="http://schemas.openxmlformats.org/officeDocument/2006/relationships/hyperlink" Target="http://www.google.com/url?sa=i&amp;rct=j&amp;q=&amp;esrc=s&amp;frm=1&amp;source=images&amp;cd=&amp;cad=rja&amp;docid=wkosVD6adNalUM&amp;tbnid=4HyOL-Ye_X50MM:&amp;ved=0CAUQjRw&amp;url=http://www.thefastertimes.com/diamonds/2011/05/17/15/&amp;ei=JbEgUbe5CO2JiwKtlYHIBw&amp;psig=AFQjCNFMBwYQt33y0eN3wVid3beed8MkiA&amp;ust=1361183382474637" TargetMode="External"/><Relationship Id="rId15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3" Type="http://schemas.openxmlformats.org/officeDocument/2006/relationships/image" Target="../media/image40.gif"/><Relationship Id="rId4" Type="http://schemas.openxmlformats.org/officeDocument/2006/relationships/hyperlink" Target="http://www.google.com/url?sa=i&amp;rct=j&amp;q=&amp;esrc=s&amp;frm=1&amp;source=images&amp;cd=&amp;cad=rja&amp;docid=e0QfjhzozKy1jM&amp;tbnid=YuGzdG0yLRmQvM:&amp;ved=0CAUQjRw&amp;url=http://www.askmen.com/top_10/sports/top-10-tennis-matches.html&amp;ei=7qwgUa27NMaKjALm94GIBA&amp;psig=AFQjCNFh9T0mar9UaRCcWYUJAflbmlRauA&amp;ust=1361182209709429" TargetMode="External"/><Relationship Id="rId5" Type="http://schemas.openxmlformats.org/officeDocument/2006/relationships/image" Target="../media/image74.jpeg"/><Relationship Id="rId6" Type="http://schemas.openxmlformats.org/officeDocument/2006/relationships/hyperlink" Target="http://www.google.com/url?sa=i&amp;rct=j&amp;q=&amp;esrc=s&amp;frm=1&amp;source=images&amp;cd=&amp;cad=rja&amp;docid=XYbCyxuktIAxaM&amp;tbnid=61qpsMRmgVsG1M:&amp;ved=0CAUQjRw&amp;url=http://gotrexx.com/2012/08/theme-park-tips-and-tricks/&amp;ei=dq0gUZjgJ6eBiwKU0IHIDQ&amp;psig=AFQjCNEPkwgEpMuAN5ixICbj6RgbNWFp8w&amp;ust=1361182453620212" TargetMode="External"/><Relationship Id="rId7" Type="http://schemas.openxmlformats.org/officeDocument/2006/relationships/image" Target="../media/image75.jpeg"/><Relationship Id="rId8" Type="http://schemas.openxmlformats.org/officeDocument/2006/relationships/hyperlink" Target="http://www.google.com/url?sa=i&amp;rct=j&amp;q=&amp;esrc=s&amp;frm=1&amp;source=images&amp;cd=&amp;cad=rja&amp;docid=z30tI340AvmfkM&amp;tbnid=a-Ju3G8JBJlvrM:&amp;ved=0CAUQjRw&amp;url=http://www.hdwallpapersarena.com/windsurfing-wallpapers.html&amp;ei=P64gUfn-OMqDjALriIGoCg&amp;psig=AFQjCNE1YE9lydv7oD2-20M5XMK_BDaNng&amp;ust=1361182637363218" TargetMode="External"/><Relationship Id="rId9" Type="http://schemas.openxmlformats.org/officeDocument/2006/relationships/image" Target="../media/image76.jpeg"/><Relationship Id="rId10" Type="http://schemas.openxmlformats.org/officeDocument/2006/relationships/hyperlink" Target="http://www.google.com/url?sa=i&amp;rct=j&amp;q=&amp;esrc=s&amp;frm=1&amp;source=images&amp;cd=&amp;cad=rja&amp;docid=7PxoZQV3yZtJdM&amp;tbnid=xJO-hBmkv4XdNM:&amp;ved=0CAUQjRw&amp;url=http://skate75forlive.blogspot.com/&amp;ei=0q4gUYqsKoeligKx-IC4Aw&amp;psig=AFQjCNEbF0KN7ekk9tDmt0F1Y9tE_KPIYw&amp;ust=1361182792922869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5" Type="http://schemas.openxmlformats.org/officeDocument/2006/relationships/image" Target="../media/image40.gif"/><Relationship Id="rId6" Type="http://schemas.openxmlformats.org/officeDocument/2006/relationships/hyperlink" Target="http://www.google.com/url?sa=i&amp;rct=j&amp;q=&amp;esrc=s&amp;frm=1&amp;source=images&amp;cd=&amp;cad=rja&amp;docid=H3wgPytORrdTuM&amp;tbnid=yvQM4HdnURHhYM:&amp;ved=0CAUQjRw&amp;url=http://stillbergstrom.com/bio.html&amp;ei=YrkgUcadO6LFigKt7oGgCw&amp;psig=AFQjCNGu89m1Mji5nvZy1SllU8q7k7Z20Q&amp;ust=1361185482920676" TargetMode="External"/><Relationship Id="rId7" Type="http://schemas.openxmlformats.org/officeDocument/2006/relationships/image" Target="../media/image81.png"/><Relationship Id="rId8" Type="http://schemas.openxmlformats.org/officeDocument/2006/relationships/hyperlink" Target="http://www.google.com/url?sa=i&amp;rct=j&amp;q=&amp;esrc=s&amp;frm=1&amp;source=images&amp;cd=&amp;cad=rja&amp;docid=WEVVgcBKN1f72M&amp;tbnid=nxZOb1R6zqVKpM:&amp;ved=0CAUQjRw&amp;url=http://isucceedbook.com/expert-perspective/success-principles-a-vacation-vs-your-life/attachment/tropical-beach/&amp;ei=lbsgUbeTMcXligKB0IDwBA&amp;bvm=bv.42661473,d.cGE&amp;psig=AFQjCNHtbykRax-vvTRFoiEhgiv5jxJnzA&amp;ust=1361186044838421" TargetMode="External"/><Relationship Id="rId9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gFS0XyU0tqSmmM&amp;tbnid=vDsiCKBEwvH9hM:&amp;ved=0CAUQjRw&amp;url=http://www.123rf.com/photo_6476482_very-happy-woman-smiling-isolated-over-a-white-background.html&amp;ei=grQgUezIFo_yiQLw_4GIAw&amp;psig=AFQjCNFR5zlchNgoPIknuj-xBqRv4z-VgA&amp;ust=1361184257426936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AfwfY5yH6J5rhM&amp;tbnid=akj3eD8yXAz_DM:&amp;ved=0CAUQjRw&amp;url=http://www.islandcrisis.net/unbelievable-things-mobile-phone-says-about-you/&amp;ei=VcMiUcTbN86ViQfJ5oAg&amp;bvm=bv.42553238,d.aGc&amp;psig=AFQjCNHzaRHWaYxjSWSkTI06sECa0NOObw&amp;ust=1361319094195012" TargetMode="External"/><Relationship Id="rId4" Type="http://schemas.openxmlformats.org/officeDocument/2006/relationships/image" Target="../media/image83.jpeg"/><Relationship Id="rId5" Type="http://schemas.openxmlformats.org/officeDocument/2006/relationships/hyperlink" Target="http://www.google.com/url?sa=i&amp;rct=j&amp;q=&amp;esrc=s&amp;frm=1&amp;source=images&amp;cd=&amp;cad=rja&amp;docid=gDJcyEWL18dPtM&amp;tbnid=HaoUJEzTAPtEpM:&amp;ved=0CAUQjRw&amp;url=http://www.dreamstime.com/royalty-free-stock-photo-handsome-dark-haired-guy-phone-image20681845&amp;ei=7MMiUbXrMdGeiAe0h4G4Dw&amp;bvm=bv.42553238,d.aGc&amp;psig=AFQjCNF57Z_For_OU71eESYFr1n4s6IaSw&amp;ust=1361319246162892" TargetMode="External"/><Relationship Id="rId6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3" Type="http://schemas.openxmlformats.org/officeDocument/2006/relationships/image" Target="../media/image8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4" Type="http://schemas.openxmlformats.org/officeDocument/2006/relationships/hyperlink" Target="http://www.google.com/url?sa=i&amp;rct=j&amp;q=&amp;esrc=s&amp;frm=1&amp;source=images&amp;cd=&amp;cad=rja&amp;docid=zWwDVpjptzng6M&amp;tbnid=f-lxKuftozRLGM:&amp;ved=0CAUQjRw&amp;url=http://www.bellenews.com/2011/08/22/world/happiness-can-deter-non-violent-crime-and-drug-use-in-adolescents/&amp;ei=qjYOUerTIseViALeloD4Ag&amp;bvm=bv.41867550,d.cGE&amp;psig=AFQjCNHPg6-B_jsOSCwFdDUCGcU2pP_I9A&amp;ust=1359972244487042" TargetMode="External"/><Relationship Id="rId5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u6HydqXdu0pWQM&amp;tbnid=Dv-QIx4vVSbU1M:&amp;ved=0CAUQjRw&amp;url=http://www.elizabethkreutz.com/contents/Sports/Cycling/image-Cycling_20/&amp;ei=Yd4MUb6sIcPuiQKIp4DYDQ&amp;bvm=bv.41867550,d.cGE&amp;psig=AFQjCNEtpA2T1u2UIyydbh6uW25vD0LvKQ&amp;ust=1359884251228112" TargetMode="External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79.xml"/><Relationship Id="rId3" Type="http://schemas.openxmlformats.org/officeDocument/2006/relationships/slide" Target="slide8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3" Type="http://schemas.openxmlformats.org/officeDocument/2006/relationships/image" Target="../media/image8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hyperlink" Target="http://www.google.com/url?sa=i&amp;rct=j&amp;q=&amp;esrc=s&amp;frm=1&amp;source=images&amp;cd=&amp;cad=rja&amp;docid=Uw1wSqZgGRSdMM&amp;tbnid=vjf5Yu5JtFUcSM:&amp;ved=0CAUQjRw&amp;url=http://www.xaraxone.com/FeaturedArt/zeb/html/11.htm&amp;ei=awk8UeXoH4qpqwH3-YGIBA&amp;bvm=bv.43287494,d.aWM&amp;psig=AFQjCNHAUiBqvagxYEuRCjWRReqguaHkgw&amp;ust=1362975456986877" TargetMode="External"/><Relationship Id="rId5" Type="http://schemas.openxmlformats.org/officeDocument/2006/relationships/image" Target="../media/image88.jpeg"/><Relationship Id="rId6" Type="http://schemas.openxmlformats.org/officeDocument/2006/relationships/hyperlink" Target="http://www.google.com/url?sa=i&amp;rct=j&amp;q=&amp;esrc=s&amp;frm=1&amp;source=images&amp;cd=&amp;cad=rja&amp;docid=OEkvGs2wk3xInM&amp;tbnid=ijn4pfY18Rd0vM:&amp;ved=0CAUQjRw&amp;url=http://www.plushbeds.com/blog/bedding/the-benefits-of-making-your-bed/&amp;ei=RAo8UfC8HMS1qgHL64GwBQ&amp;bvm=bv.43287494,d.aWM&amp;psig=AFQjCNFMRKqGqCfZKc3J5_8EhufoQr2V_g&amp;ust=1362975657448743" TargetMode="External"/><Relationship Id="rId7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k2L4TdXq2tJlFM&amp;tbnid=8L17Jh6JAB2UDM:&amp;ved=0CAUQjRw&amp;url=http://www.123rf.com/photo_10097246_cheerful-father-and-his-son-cooking.html&amp;ei=Cgk8Ud6jKI-KrQH0m4DQCA&amp;bvm=bv.43287494,d.aWM&amp;psig=AFQjCNEw76rE7e1LWRJXg5tV-P3sSTNaUg&amp;ust=1362975196867625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hyperlink" Target="http://www.google.com/url?sa=i&amp;rct=j&amp;q=&amp;esrc=s&amp;frm=1&amp;source=images&amp;cd=&amp;cad=rja&amp;docid=rAM7jR_qnvsXnM&amp;tbnid=D0EH9xBDeRRg4M:&amp;ved=0CAUQjRw&amp;url=http://www.123rf.com/photo_10291711_little-boy-a-washing-floor.html&amp;ei=cg08Ua6ECMS1qgHL64GwBQ&amp;bvm=bv.43287494,d.aWM&amp;psig=AFQjCNFD-GbFPVqSonLBXqzimh7wiMp2yg&amp;ust=1362976482736306" TargetMode="External"/><Relationship Id="rId5" Type="http://schemas.openxmlformats.org/officeDocument/2006/relationships/image" Target="../media/image91.jpeg"/><Relationship Id="rId6" Type="http://schemas.openxmlformats.org/officeDocument/2006/relationships/hyperlink" Target="http://www.google.com/url?sa=i&amp;rct=j&amp;q=&amp;esrc=s&amp;frm=1&amp;source=images&amp;cd=&amp;cad=rja&amp;docid=olzSR7knKaLhnM&amp;tbnid=B9xvSyj_P31-FM:&amp;ved=0CAUQjRw&amp;url=http://school.discoveryeducation.com/clipart/clip/takin-out-trash-color.html&amp;ei=3Q48Uf-jJNKlqQGYlYDICg&amp;bvm=bv.43287494,d.aWM&amp;psig=AFQjCNET_d3RJkJ25EqGfETVQNLSFwjKGw&amp;ust=1362976574590153" TargetMode="External"/><Relationship Id="rId7" Type="http://schemas.openxmlformats.org/officeDocument/2006/relationships/image" Target="../media/image92.gi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juaKH6bCd0LUeM&amp;tbnid=Ilw9cntvIptH2M:&amp;ved=0CAUQjRw&amp;url=http://www.visualphotos.com/image/2x4745901/boy_in_supermarket_with_bunch_of_carrots&amp;ei=HQ08UemxO8f9qwHD7YCYCw&amp;bvm=bv.43287494,d.aWM&amp;psig=AFQjCNGQoxVxmjdTmm6N6WLrZmyKcZk0gg&amp;ust=1362976337824758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hyperlink" Target="http://www.google.com/url?sa=i&amp;rct=j&amp;q=&amp;esrc=s&amp;frm=1&amp;source=images&amp;cd=&amp;cad=rja&amp;docid=lXnoHlyJXel9BM&amp;tbnid=WLmLjUF8NA6nRM:&amp;ved=0CAUQjRw&amp;url=http://2room1217daystomakeadifference.blogspot.com/&amp;ei=0xA8UZOrEMTErQGCg4DYCw&amp;bvm=bv.43287494,d.aWM&amp;psig=AFQjCNFqoEu6J4Ot6K7jnlJHUEQwzeGSKw&amp;ust=1362977352545511" TargetMode="External"/><Relationship Id="rId5" Type="http://schemas.openxmlformats.org/officeDocument/2006/relationships/image" Target="../media/image94.jpeg"/><Relationship Id="rId6" Type="http://schemas.openxmlformats.org/officeDocument/2006/relationships/hyperlink" Target="http://www.google.com/url?sa=i&amp;rct=j&amp;q=&amp;esrc=s&amp;frm=1&amp;source=images&amp;cd=&amp;cad=rja&amp;docid=lGH3ec-VkMU9SM&amp;tbnid=8BGKYDJqYosrkM:&amp;ved=0CAUQjRw&amp;url=http://www.abcteach.com/directory/clip-art-daily-activities-and-life-skills-8625-2-1&amp;ei=UhE8UdnXA8S8qAHJvIGIDQ&amp;bvm=bv.43287494,d.aWM&amp;psig=AFQjCNE--dDzZLeS1w1XHvOLC6KoSeVQsA&amp;ust=1362977456128896" TargetMode="External"/><Relationship Id="rId7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PjyxMZVjvG-nAM&amp;tbnid=QvTLqhUSg78e8M:&amp;ved=0CAUQjRw&amp;url=http://toonclips.com/design/1344&amp;ei=kRA8UZbIJcmSrgH7tYBA&amp;bvm=bv.43287494,d.aWM&amp;psig=AFQjCNGuAB18u30cvX1anQRW5e5VYXfozQ&amp;ust=1362977284466940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4" Type="http://schemas.openxmlformats.org/officeDocument/2006/relationships/hyperlink" Target="http://www.google.com/url?sa=i&amp;rct=j&amp;q=&amp;esrc=s&amp;frm=1&amp;source=images&amp;cd=&amp;cad=rja&amp;docid=2N-vjVbQpgiGiM&amp;tbnid=bHPHgi2gDZSKxM:&amp;ved=0CAUQjRw&amp;url=http://www.chumpysclipart.com/illustration/3809/picture_of_a_hard_working_man_doing_the_laundry&amp;ei=mRQ8UeekBcn-qAHSloGYBA&amp;bvm=bv.43287494,d.aWM&amp;psig=AFQjCNEXkRTYOwVp8K70b74C4fgSQWLdWQ&amp;ust=1362978276109686" TargetMode="External"/><Relationship Id="rId5" Type="http://schemas.openxmlformats.org/officeDocument/2006/relationships/image" Target="../media/image97.png"/><Relationship Id="rId6" Type="http://schemas.openxmlformats.org/officeDocument/2006/relationships/hyperlink" Target="http://www.google.com/url?sa=i&amp;rct=j&amp;q=&amp;esrc=s&amp;frm=1&amp;source=images&amp;cd=&amp;cad=rja&amp;docid=DPMqQVGf_02JYM&amp;tbnid=ar6LgPHk9sXnHM:&amp;ved=0CAUQjRw&amp;url=http://blog.fluidcreativity.co.uk/getting-other-people-to-write-your-content-lazy-or-inspired/couch-potato/&amp;ei=bhU8UfuaGojDrQHgj4CYDw&amp;bvm=bv.43287494,d.aWM&amp;psig=AFQjCNEp-0UeVi1h9-t3hWRfGrCA90TyIw&amp;ust=1362978477829698" TargetMode="External"/><Relationship Id="rId7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fMWTWp2-HZRutM&amp;tbnid=xLiMVxYXURoO4M:&amp;ved=0CAUQjRw&amp;url=http://www.dreamstime.com/royalty-free-stock-images-calling-smoking-young-man-ironing-clothes-image17039109&amp;ei=8hM8Ud-bJImSrQHdgoGoBA&amp;bvm=bv.43287494,d.aWM&amp;psig=AFQjCNFAUNGwjJpvLhUFrxZ9UFiVnGQ-ug&amp;ust=1362978130610983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72uNEq_SibtFEM&amp;tbnid=WK21pJeg5DafnM:&amp;ved=0CAUQjRw&amp;url=http://vector.us/browse/118198/stop_sign_clip_art&amp;ei=iS89UerDOJCtiQfbuYGABg&amp;bvm=bv.43287494,d.aGc&amp;psig=AFQjCNHMbz4OtRQ4j3LVjQIBzoaz6xtdOA&amp;ust=1363050717649387" TargetMode="External"/><Relationship Id="rId3" Type="http://schemas.openxmlformats.org/officeDocument/2006/relationships/image" Target="../media/image9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hyperlink" Target="http://www.google.com/url?sa=i&amp;rct=j&amp;q=&amp;esrc=s&amp;frm=1&amp;source=images&amp;cd=&amp;cad=rja&amp;docid=72uNEq_SibtFEM&amp;tbnid=WK21pJeg5DafnM:&amp;ved=0CAUQjRw&amp;url=http://vector.us/browse/118198/stop_sign_clip_art&amp;ei=iS89UerDOJCtiQfbuYGABg&amp;bvm=bv.43287494,d.aGc&amp;psig=AFQjCNHMbz4OtRQ4j3LVjQIBzoaz6xtdOA&amp;ust=1363050717649387" TargetMode="External"/><Relationship Id="rId5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xJ3Iq6PnZ3zJrM&amp;tbnid=1IG46S13ZYAlnM:&amp;ved=0CAUQjRw&amp;url=http://www.clker.com/clipart-10777.html&amp;ei=ZDA9UcDsI-q3iQfVyICYDg&amp;bvm=bv.43287494,d.aGc&amp;psig=AFQjCNGSKgPhVxdrp7wNGFAYrANaboxW2g&amp;ust=1363050939944390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4" Type="http://schemas.openxmlformats.org/officeDocument/2006/relationships/hyperlink" Target="http://www.google.com/url?sa=i&amp;rct=j&amp;q=&amp;esrc=s&amp;frm=1&amp;source=images&amp;cd=&amp;cad=rja&amp;docid=72uNEq_SibtFEM&amp;tbnid=WK21pJeg5DafnM:&amp;ved=0CAUQjRw&amp;url=http://vector.us/browse/118198/stop_sign_clip_art&amp;ei=iS89UerDOJCtiQfbuYGABg&amp;bvm=bv.43287494,d.aGc&amp;psig=AFQjCNHMbz4OtRQ4j3LVjQIBzoaz6xtdOA&amp;ust=1363050717649387" TargetMode="External"/><Relationship Id="rId5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8yCYSTh7t4PlkM&amp;tbnid=W5aN_W99BlK-RM:&amp;ved=0CAUQjRw&amp;url=http://remember-ensemblestudios.com/2009/08/watch-out-medusas-about/&amp;ei=vzE9UePaIdG5iAe9voCgCg&amp;bvm=bv.43287494,d.aGc&amp;psig=AFQjCNFKPgJ9AP9cf-DHOg_oCfc5DiIE2g&amp;ust=136305126843828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GKcp32HdF51GOM&amp;tbnid=TAjFfJV0jyqSKM:&amp;ved=0CAUQjRw&amp;url=http://www.guioteca.com/basquetbol/chicago-bulls-un-equipo-con-gran-historia/&amp;ei=AMcMUerpE8aZiAKaioHYBw&amp;psig=AFQjCNFRK0UxCVmPxOTLtai8jSB6XcdlEA&amp;ust=1359878252707809" TargetMode="External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hyperlink" Target="http://www.google.com/url?sa=i&amp;rct=j&amp;q=&amp;esrc=s&amp;frm=1&amp;source=images&amp;cd=&amp;cad=rja&amp;docid=Uw1wSqZgGRSdMM&amp;tbnid=vjf5Yu5JtFUcSM:&amp;ved=0CAUQjRw&amp;url=http://www.xaraxone.com/FeaturedArt/zeb/html/11.htm&amp;ei=awk8UeXoH4qpqwH3-YGIBA&amp;bvm=bv.43287494,d.aWM&amp;psig=AFQjCNHAUiBqvagxYEuRCjWRReqguaHkgw&amp;ust=1362975456986877" TargetMode="External"/><Relationship Id="rId5" Type="http://schemas.openxmlformats.org/officeDocument/2006/relationships/image" Target="../media/image88.jpeg"/><Relationship Id="rId6" Type="http://schemas.openxmlformats.org/officeDocument/2006/relationships/hyperlink" Target="http://www.google.com/url?sa=i&amp;rct=j&amp;q=&amp;esrc=s&amp;frm=1&amp;source=images&amp;cd=&amp;cad=rja&amp;docid=OEkvGs2wk3xInM&amp;tbnid=ijn4pfY18Rd0vM:&amp;ved=0CAUQjRw&amp;url=http://www.plushbeds.com/blog/bedding/the-benefits-of-making-your-bed/&amp;ei=RAo8UfC8HMS1qgHL64GwBQ&amp;bvm=bv.43287494,d.aWM&amp;psig=AFQjCNFMRKqGqCfZKc3J5_8EhufoQr2V_g&amp;ust=1362975657448743" TargetMode="External"/><Relationship Id="rId7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k2L4TdXq2tJlFM&amp;tbnid=8L17Jh6JAB2UDM:&amp;ved=0CAUQjRw&amp;url=http://www.123rf.com/photo_10097246_cheerful-father-and-his-son-cooking.html&amp;ei=Cgk8Ud6jKI-KrQH0m4DQCA&amp;bvm=bv.43287494,d.aWM&amp;psig=AFQjCNEw76rE7e1LWRJXg5tV-P3sSTNaUg&amp;ust=1362975196867625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hyperlink" Target="http://www.google.com/url?sa=i&amp;rct=j&amp;q=&amp;esrc=s&amp;frm=1&amp;source=images&amp;cd=&amp;cad=rja&amp;docid=rAM7jR_qnvsXnM&amp;tbnid=D0EH9xBDeRRg4M:&amp;ved=0CAUQjRw&amp;url=http://www.123rf.com/photo_10291711_little-boy-a-washing-floor.html&amp;ei=cg08Ua6ECMS1qgHL64GwBQ&amp;bvm=bv.43287494,d.aWM&amp;psig=AFQjCNFD-GbFPVqSonLBXqzimh7wiMp2yg&amp;ust=1362976482736306" TargetMode="External"/><Relationship Id="rId5" Type="http://schemas.openxmlformats.org/officeDocument/2006/relationships/image" Target="../media/image91.jpeg"/><Relationship Id="rId6" Type="http://schemas.openxmlformats.org/officeDocument/2006/relationships/hyperlink" Target="http://www.google.com/url?sa=i&amp;rct=j&amp;q=&amp;esrc=s&amp;frm=1&amp;source=images&amp;cd=&amp;cad=rja&amp;docid=olzSR7knKaLhnM&amp;tbnid=B9xvSyj_P31-FM:&amp;ved=0CAUQjRw&amp;url=http://school.discoveryeducation.com/clipart/clip/takin-out-trash-color.html&amp;ei=3Q48Uf-jJNKlqQGYlYDICg&amp;bvm=bv.43287494,d.aWM&amp;psig=AFQjCNET_d3RJkJ25EqGfETVQNLSFwjKGw&amp;ust=1362976574590153" TargetMode="External"/><Relationship Id="rId7" Type="http://schemas.openxmlformats.org/officeDocument/2006/relationships/image" Target="../media/image92.gi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juaKH6bCd0LUeM&amp;tbnid=Ilw9cntvIptH2M:&amp;ved=0CAUQjRw&amp;url=http://www.visualphotos.com/image/2x4745901/boy_in_supermarket_with_bunch_of_carrots&amp;ei=HQ08UemxO8f9qwHD7YCYCw&amp;bvm=bv.43287494,d.aWM&amp;psig=AFQjCNGQoxVxmjdTmm6N6WLrZmyKcZk0gg&amp;ust=1362976337824758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hyperlink" Target="http://www.google.com/url?sa=i&amp;rct=j&amp;q=&amp;esrc=s&amp;frm=1&amp;source=images&amp;cd=&amp;cad=rja&amp;docid=lXnoHlyJXel9BM&amp;tbnid=WLmLjUF8NA6nRM:&amp;ved=0CAUQjRw&amp;url=http://2room1217daystomakeadifference.blogspot.com/&amp;ei=0xA8UZOrEMTErQGCg4DYCw&amp;bvm=bv.43287494,d.aWM&amp;psig=AFQjCNFqoEu6J4Ot6K7jnlJHUEQwzeGSKw&amp;ust=1362977352545511" TargetMode="External"/><Relationship Id="rId5" Type="http://schemas.openxmlformats.org/officeDocument/2006/relationships/image" Target="../media/image94.jpeg"/><Relationship Id="rId6" Type="http://schemas.openxmlformats.org/officeDocument/2006/relationships/hyperlink" Target="http://www.google.com/url?sa=i&amp;rct=j&amp;q=&amp;esrc=s&amp;frm=1&amp;source=images&amp;cd=&amp;cad=rja&amp;docid=lGH3ec-VkMU9SM&amp;tbnid=8BGKYDJqYosrkM:&amp;ved=0CAUQjRw&amp;url=http://www.abcteach.com/directory/clip-art-daily-activities-and-life-skills-8625-2-1&amp;ei=UhE8UdnXA8S8qAHJvIGIDQ&amp;bvm=bv.43287494,d.aWM&amp;psig=AFQjCNE--dDzZLeS1w1XHvOLC6KoSeVQsA&amp;ust=1362977456128896" TargetMode="External"/><Relationship Id="rId7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PjyxMZVjvG-nAM&amp;tbnid=QvTLqhUSg78e8M:&amp;ved=0CAUQjRw&amp;url=http://toonclips.com/design/1344&amp;ei=kRA8UZbIJcmSrgH7tYBA&amp;bvm=bv.43287494,d.aWM&amp;psig=AFQjCNGuAB18u30cvX1anQRW5e5VYXfozQ&amp;ust=1362977284466940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4" Type="http://schemas.openxmlformats.org/officeDocument/2006/relationships/hyperlink" Target="http://www.google.com/url?sa=i&amp;rct=j&amp;q=&amp;esrc=s&amp;frm=1&amp;source=images&amp;cd=&amp;cad=rja&amp;docid=2N-vjVbQpgiGiM&amp;tbnid=bHPHgi2gDZSKxM:&amp;ved=0CAUQjRw&amp;url=http://www.chumpysclipart.com/illustration/3809/picture_of_a_hard_working_man_doing_the_laundry&amp;ei=mRQ8UeekBcn-qAHSloGYBA&amp;bvm=bv.43287494,d.aWM&amp;psig=AFQjCNEXkRTYOwVp8K70b74C4fgSQWLdWQ&amp;ust=1362978276109686" TargetMode="External"/><Relationship Id="rId5" Type="http://schemas.openxmlformats.org/officeDocument/2006/relationships/image" Target="../media/image97.png"/><Relationship Id="rId6" Type="http://schemas.openxmlformats.org/officeDocument/2006/relationships/hyperlink" Target="http://www.google.com/url?sa=i&amp;rct=j&amp;q=&amp;esrc=s&amp;frm=1&amp;source=images&amp;cd=&amp;cad=rja&amp;docid=DPMqQVGf_02JYM&amp;tbnid=ar6LgPHk9sXnHM:&amp;ved=0CAUQjRw&amp;url=http://blog.fluidcreativity.co.uk/getting-other-people-to-write-your-content-lazy-or-inspired/couch-potato/&amp;ei=bhU8UfuaGojDrQHgj4CYDw&amp;bvm=bv.43287494,d.aWM&amp;psig=AFQjCNEp-0UeVi1h9-t3hWRfGrCA90TyIw&amp;ust=1362978477829698" TargetMode="External"/><Relationship Id="rId7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fMWTWp2-HZRutM&amp;tbnid=xLiMVxYXURoO4M:&amp;ved=0CAUQjRw&amp;url=http://www.dreamstime.com/royalty-free-stock-images-calling-smoking-young-man-ironing-clothes-image17039109&amp;ei=8hM8Ud-bJImSrQHdgoGoBA&amp;bvm=bv.43287494,d.aWM&amp;psig=AFQjCNFAUNGwjJpvLhUFrxZ9UFiVnGQ-ug&amp;ust=1362978130610983" TargetMode="External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jpeg"/><Relationship Id="rId20" Type="http://schemas.openxmlformats.org/officeDocument/2006/relationships/hyperlink" Target="http://www.google.com/url?sa=i&amp;rct=j&amp;q=&amp;esrc=s&amp;frm=1&amp;source=images&amp;cd=&amp;cad=rja&amp;docid=k2L4TdXq2tJlFM&amp;tbnid=8L17Jh6JAB2UDM:&amp;ved=0CAUQjRw&amp;url=http://www.123rf.com/photo_10097246_cheerful-father-and-his-son-cooking.html&amp;ei=Cgk8Ud6jKI-KrQH0m4DQCA&amp;bvm=bv.43287494,d.aWM&amp;psig=AFQjCNEw76rE7e1LWRJXg5tV-P3sSTNaUg&amp;ust=1362975196867625" TargetMode="External"/><Relationship Id="rId21" Type="http://schemas.openxmlformats.org/officeDocument/2006/relationships/image" Target="../media/image108.jpeg"/><Relationship Id="rId22" Type="http://schemas.openxmlformats.org/officeDocument/2006/relationships/hyperlink" Target="http://www.google.com/url?sa=i&amp;rct=j&amp;q=&amp;esrc=s&amp;frm=1&amp;source=images&amp;cd=&amp;cad=rja&amp;docid=Uw1wSqZgGRSdMM&amp;tbnid=vjf5Yu5JtFUcSM:&amp;ved=0CAUQjRw&amp;url=http://www.xaraxone.com/FeaturedArt/zeb/html/11.htm&amp;ei=awk8UeXoH4qpqwH3-YGIBA&amp;bvm=bv.43287494,d.aWM&amp;psig=AFQjCNHAUiBqvagxYEuRCjWRReqguaHkgw&amp;ust=1362975456986877" TargetMode="External"/><Relationship Id="rId23" Type="http://schemas.openxmlformats.org/officeDocument/2006/relationships/image" Target="../media/image109.jpeg"/><Relationship Id="rId24" Type="http://schemas.openxmlformats.org/officeDocument/2006/relationships/hyperlink" Target="http://www.google.com/url?sa=i&amp;rct=j&amp;q=&amp;esrc=s&amp;frm=1&amp;source=images&amp;cd=&amp;cad=rja&amp;docid=OEkvGs2wk3xInM&amp;tbnid=ijn4pfY18Rd0vM:&amp;ved=0CAUQjRw&amp;url=http://www.plushbeds.com/blog/bedding/the-benefits-of-making-your-bed/&amp;ei=RAo8UfC8HMS1qgHL64GwBQ&amp;bvm=bv.43287494,d.aWM&amp;psig=AFQjCNFMRKqGqCfZKc3J5_8EhufoQr2V_g&amp;ust=1362975657448743" TargetMode="External"/><Relationship Id="rId25" Type="http://schemas.openxmlformats.org/officeDocument/2006/relationships/image" Target="../media/image110.jpeg"/><Relationship Id="rId10" Type="http://schemas.openxmlformats.org/officeDocument/2006/relationships/hyperlink" Target="http://www.google.com/url?sa=i&amp;rct=j&amp;q=&amp;esrc=s&amp;frm=1&amp;source=images&amp;cd=&amp;cad=rja&amp;docid=lXnoHlyJXel9BM&amp;tbnid=WLmLjUF8NA6nRM:&amp;ved=0CAUQjRw&amp;url=http://2room1217daystomakeadifference.blogspot.com/&amp;ei=0xA8UZOrEMTErQGCg4DYCw&amp;bvm=bv.43287494,d.aWM&amp;psig=AFQjCNFqoEu6J4Ot6K7jnlJHUEQwzeGSKw&amp;ust=1362977352545511" TargetMode="External"/><Relationship Id="rId11" Type="http://schemas.openxmlformats.org/officeDocument/2006/relationships/image" Target="../media/image94.jpeg"/><Relationship Id="rId12" Type="http://schemas.openxmlformats.org/officeDocument/2006/relationships/hyperlink" Target="http://www.google.com/url?sa=i&amp;rct=j&amp;q=&amp;esrc=s&amp;frm=1&amp;source=images&amp;cd=&amp;cad=rja&amp;docid=lGH3ec-VkMU9SM&amp;tbnid=8BGKYDJqYosrkM:&amp;ved=0CAUQjRw&amp;url=http://www.abcteach.com/directory/clip-art-daily-activities-and-life-skills-8625-2-1&amp;ei=UhE8UdnXA8S8qAHJvIGIDQ&amp;bvm=bv.43287494,d.aWM&amp;psig=AFQjCNE--dDzZLeS1w1XHvOLC6KoSeVQsA&amp;ust=1362977456128896" TargetMode="External"/><Relationship Id="rId13" Type="http://schemas.openxmlformats.org/officeDocument/2006/relationships/image" Target="../media/image106.jpeg"/><Relationship Id="rId14" Type="http://schemas.openxmlformats.org/officeDocument/2006/relationships/hyperlink" Target="http://www.google.com/url?sa=i&amp;rct=j&amp;q=&amp;esrc=s&amp;frm=1&amp;source=images&amp;cd=&amp;cad=rja&amp;docid=juaKH6bCd0LUeM&amp;tbnid=Ilw9cntvIptH2M:&amp;ved=0CAUQjRw&amp;url=http://www.visualphotos.com/image/2x4745901/boy_in_supermarket_with_bunch_of_carrots&amp;ei=HQ08UemxO8f9qwHD7YCYCw&amp;bvm=bv.43287494,d.aWM&amp;psig=AFQjCNGQoxVxmjdTmm6N6WLrZmyKcZk0gg&amp;ust=1362976337824758" TargetMode="External"/><Relationship Id="rId15" Type="http://schemas.openxmlformats.org/officeDocument/2006/relationships/image" Target="../media/image107.jpeg"/><Relationship Id="rId16" Type="http://schemas.openxmlformats.org/officeDocument/2006/relationships/hyperlink" Target="http://www.google.com/url?sa=i&amp;rct=j&amp;q=&amp;esrc=s&amp;frm=1&amp;source=images&amp;cd=&amp;cad=rja&amp;docid=rAM7jR_qnvsXnM&amp;tbnid=D0EH9xBDeRRg4M:&amp;ved=0CAUQjRw&amp;url=http://www.123rf.com/photo_10291711_little-boy-a-washing-floor.html&amp;ei=cg08Ua6ECMS1qgHL64GwBQ&amp;bvm=bv.43287494,d.aWM&amp;psig=AFQjCNFD-GbFPVqSonLBXqzimh7wiMp2yg&amp;ust=1362976482736306" TargetMode="External"/><Relationship Id="rId17" Type="http://schemas.openxmlformats.org/officeDocument/2006/relationships/image" Target="../media/image91.jpeg"/><Relationship Id="rId18" Type="http://schemas.openxmlformats.org/officeDocument/2006/relationships/hyperlink" Target="http://www.google.com/url?sa=i&amp;rct=j&amp;q=&amp;esrc=s&amp;frm=1&amp;source=images&amp;cd=&amp;cad=rja&amp;docid=olzSR7knKaLhnM&amp;tbnid=B9xvSyj_P31-FM:&amp;ved=0CAUQjRw&amp;url=http://school.discoveryeducation.com/clipart/clip/takin-out-trash-color.html&amp;ei=3Q48Uf-jJNKlqQGYlYDICg&amp;bvm=bv.43287494,d.aWM&amp;psig=AFQjCNET_d3RJkJ25EqGfETVQNLSFwjKGw&amp;ust=1362976574590153" TargetMode="External"/><Relationship Id="rId19" Type="http://schemas.openxmlformats.org/officeDocument/2006/relationships/image" Target="../media/image92.gi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fMWTWp2-HZRutM&amp;tbnid=xLiMVxYXURoO4M:&amp;ved=0CAUQjRw&amp;url=http://www.dreamstime.com/royalty-free-stock-images-calling-smoking-young-man-ironing-clothes-image17039109&amp;ei=8hM8Ud-bJImSrQHdgoGoBA&amp;bvm=bv.43287494,d.aWM&amp;psig=AFQjCNFAUNGwjJpvLhUFrxZ9UFiVnGQ-ug&amp;ust=1362978130610983" TargetMode="External"/><Relationship Id="rId3" Type="http://schemas.openxmlformats.org/officeDocument/2006/relationships/image" Target="../media/image103.jpeg"/><Relationship Id="rId4" Type="http://schemas.openxmlformats.org/officeDocument/2006/relationships/hyperlink" Target="http://www.google.com/url?sa=i&amp;rct=j&amp;q=&amp;esrc=s&amp;frm=1&amp;source=images&amp;cd=&amp;cad=rja&amp;docid=2N-vjVbQpgiGiM&amp;tbnid=bHPHgi2gDZSKxM:&amp;ved=0CAUQjRw&amp;url=http://www.chumpysclipart.com/illustration/3809/picture_of_a_hard_working_man_doing_the_laundry&amp;ei=mRQ8UeekBcn-qAHSloGYBA&amp;bvm=bv.43287494,d.aWM&amp;psig=AFQjCNEXkRTYOwVp8K70b74C4fgSQWLdWQ&amp;ust=1362978276109686" TargetMode="External"/><Relationship Id="rId5" Type="http://schemas.openxmlformats.org/officeDocument/2006/relationships/image" Target="../media/image97.png"/><Relationship Id="rId6" Type="http://schemas.openxmlformats.org/officeDocument/2006/relationships/hyperlink" Target="http://www.google.com/url?sa=i&amp;rct=j&amp;q=&amp;esrc=s&amp;frm=1&amp;source=images&amp;cd=&amp;cad=rja&amp;docid=DPMqQVGf_02JYM&amp;tbnid=ar6LgPHk9sXnHM:&amp;ved=0CAUQjRw&amp;url=http://blog.fluidcreativity.co.uk/getting-other-people-to-write-your-content-lazy-or-inspired/couch-potato/&amp;ei=bhU8UfuaGojDrQHgj4CYDw&amp;bvm=bv.43287494,d.aWM&amp;psig=AFQjCNEp-0UeVi1h9-t3hWRfGrCA90TyIw&amp;ust=1362978477829698" TargetMode="External"/><Relationship Id="rId7" Type="http://schemas.openxmlformats.org/officeDocument/2006/relationships/image" Target="../media/image104.jpeg"/><Relationship Id="rId8" Type="http://schemas.openxmlformats.org/officeDocument/2006/relationships/hyperlink" Target="http://www.google.com/url?sa=i&amp;rct=j&amp;q=&amp;esrc=s&amp;frm=1&amp;source=images&amp;cd=&amp;cad=rja&amp;docid=PjyxMZVjvG-nAM&amp;tbnid=QvTLqhUSg78e8M:&amp;ved=0CAUQjRw&amp;url=http://toonclips.com/design/1344&amp;ei=kRA8UZbIJcmSrgH7tYBA&amp;bvm=bv.43287494,d.aWM&amp;psig=AFQjCNGuAB18u30cvX1anQRW5e5VYXfozQ&amp;ust=1362977284466940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3" Type="http://schemas.openxmlformats.org/officeDocument/2006/relationships/image" Target="../media/image86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3" Type="http://schemas.openxmlformats.org/officeDocument/2006/relationships/image" Target="../media/image86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ckzW964mTqdFOM&amp;tbnid=-KSWUgGng9TthM:&amp;ved=0CAUQjRw&amp;url=http://www.123rf.com/photo_5982702_closeup-protrait-of-beautiful-college-girl-reading-book-isolated-on-white-background.html&amp;ei=XvMaUbjxNcediAegxIDIAg&amp;bvm=bv.42261806,d.aGc&amp;psig=AFQjCNFWoSd44w3w5ug9iCjU9-xpd7w03w&amp;ust=1360807102632676" TargetMode="External"/><Relationship Id="rId3" Type="http://schemas.openxmlformats.org/officeDocument/2006/relationships/image" Target="../media/image86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1.xml"/><Relationship Id="rId3" Type="http://schemas.openxmlformats.org/officeDocument/2006/relationships/slide" Target="slide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cad=rja&amp;docid=eDX6KiOGA36j5M&amp;tbnid=2AwjSo4ptxTDeM:&amp;ved=0CAUQjRw&amp;url=http://theprospectpark.blogspot.com/2010_12_26_archive.html&amp;ei=z8cMUejYFoK1iwLRuoHwDA&amp;psig=AFQjCNFyuiV2JGYxIf_GvircWKL9kmM0hA&amp;ust=1359878478278355" TargetMode="External"/><Relationship Id="rId11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1.xml"/><Relationship Id="rId3" Type="http://schemas.openxmlformats.org/officeDocument/2006/relationships/slide" Target="slid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.google.com/url?sa=i&amp;rct=j&amp;q=&amp;esrc=s&amp;frm=1&amp;source=images&amp;cd=&amp;cad=rja&amp;docid=AmZzDS7gfBEimM&amp;tbnid=NcreDsGXlmu9OM:&amp;ved=0CAUQjRw&amp;url=http://thepreppyprincess.wordpress.com/2008/10/14/a-new-anti-prep-estee-lauder-at-wal-mart-vuitton-watches/&amp;ei=9vkNUcyEJsWYiAK70YHoBg&amp;bvm=bv.41867550,d.cGE&amp;psig=AFQjCNEfthTRkFpM3B5CLGnTcJF1Xpc_uw&amp;ust=1359956798052327" TargetMode="External"/><Relationship Id="rId5" Type="http://schemas.openxmlformats.org/officeDocument/2006/relationships/image" Target="../media/image34.jpeg"/><Relationship Id="rId6" Type="http://schemas.openxmlformats.org/officeDocument/2006/relationships/hyperlink" Target="http://www.google.com/url?sa=i&amp;rct=j&amp;q=&amp;esrc=s&amp;frm=1&amp;source=images&amp;cd=&amp;cad=rja&amp;docid=ALa99w4PE0WhCM&amp;tbnid=rQzXaDS3Nqp5eM:&amp;ved=0CAUQjRw&amp;url=http://writespeaksell.com/naked-marketing-or-ill-do-anything-for-your-vote&amp;ei=TfsNUajPO8WIiwKkuYCwDg&amp;bvm=bv.41867550,d.cGE&amp;psig=AFQjCNFIC7XP-N33FrfWmr1cooaHjHVqlw&amp;ust=1359956920220539" TargetMode="External"/><Relationship Id="rId7" Type="http://schemas.openxmlformats.org/officeDocument/2006/relationships/image" Target="../media/image35.jpeg"/><Relationship Id="rId8" Type="http://schemas.openxmlformats.org/officeDocument/2006/relationships/hyperlink" Target="http://www.google.com/url?sa=i&amp;rct=j&amp;q=&amp;esrc=s&amp;frm=1&amp;source=images&amp;cd=&amp;cad=rja&amp;docid=LMjJTcx000r7uM&amp;tbnid=4xh_sm6DM6HAiM:&amp;ved=0CAUQjRw&amp;url=http://action.sierraclub.org/site/MessageViewer?em_id=167981.0&amp;dlv_id=144861&amp;ei=nPsNUerCBavfigLT_IGwAQ&amp;bvm=bv.41867550,d.cGE&amp;psig=AFQjCNFIC7XP-N33FrfWmr1cooaHjHVqlw&amp;ust=1359956920220539" TargetMode="External"/><Relationship Id="rId9" Type="http://schemas.openxmlformats.org/officeDocument/2006/relationships/image" Target="../media/image36.jpeg"/><Relationship Id="rId10" Type="http://schemas.openxmlformats.org/officeDocument/2006/relationships/hyperlink" Target="http://www.google.com/url?sa=i&amp;rct=j&amp;q=&amp;esrc=s&amp;frm=1&amp;source=images&amp;cd=&amp;docid=7_6uwVBVa-l7gM&amp;tbnid=ivUVWTkSw-xkUM:&amp;ved=0CAUQjRw&amp;url=http://fundaservillapalma.blogspot.com/2012/01/horarios-de-entreno.html&amp;ei=q8YMUdaUHKb8igK14IDYCA&amp;psig=AFQjCNF8l7Ryx4MxbDsZJuzdb65VHNO1rg&amp;ust=1359878186280144" TargetMode="Externa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docid=VvWipaqcznuRtM&amp;tbnid=56XKvql6zKlJyM:&amp;ved=0CAUQjRw&amp;url=http://art-dbase.net/search.php?id=11193&amp;ei=x_kNUdGoMeKsiAKwoYCQBg&amp;bvm=bv.41867550,d.cGE&amp;psig=AFQjCNEfthTRkFpM3B5CLGnTcJF1Xpc_uw&amp;ust=13599567980523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1737" y="304800"/>
            <a:ext cx="43809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Deportes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en e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Tiempo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Libre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://2.bp.blogspot.com/_Wv2STgItkiw/S-GUe7xLBRI/AAAAAAAAA3U/9SL8TQ-3XZg/s1600/Soccer_goalkeep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438">
            <a:off x="533816" y="543220"/>
            <a:ext cx="1501901" cy="8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FQMBDSkTREA/TvkocxjI5MI/AAAAAAAAADQ/zW63ji8TfF4/s1600/voleibo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354">
            <a:off x="7390378" y="677721"/>
            <a:ext cx="1118515" cy="110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.cdn.mersap.com/basquetbol/files/2010/10/michael-jorda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913">
            <a:off x="3394781" y="1254356"/>
            <a:ext cx="948904" cy="15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ngelsportsinjuryandphysiotherapyclinic.co.uk/images/uploads/images/Rafael-Nadal-778057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661">
            <a:off x="7358571" y="2192051"/>
            <a:ext cx="1411578" cy="9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_OSExusc0hBA/TRxE5AtvOfI/AAAAAAAAEhQ/rWJoGAizpcI/s1600/Yogan_AB7602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810">
            <a:off x="5160686" y="1441834"/>
            <a:ext cx="1449221" cy="11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iayork.com/Images/2009/12-17-09/EllsburyDive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7492">
            <a:off x="263161" y="2095439"/>
            <a:ext cx="1342030" cy="88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f/f8/Tiger_Woods_drives_by_Allison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633">
            <a:off x="4278987" y="2715380"/>
            <a:ext cx="1200670" cy="9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julysobserver.files.wordpress.com/2012/07/isufourcontinentsfigureskatingchampionshipsi5z2mpfaredl1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071">
            <a:off x="1601878" y="2960823"/>
            <a:ext cx="1412989" cy="97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yhome.coloradomesa.edu/~sdarr/Images/extreme-skiing2.jp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862">
            <a:off x="5849087" y="2665377"/>
            <a:ext cx="1189591" cy="11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loaizal59.files.wordpress.com/2012/07/natacion_mateodeangul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6779">
            <a:off x="7344594" y="3741905"/>
            <a:ext cx="1522871" cy="10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tatic3.businessinsider.com/image/5058793b6bb3f7b705000000-900-675/lin-dan-china-badminton.jpg?maxX=399&amp;maxY=299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684">
            <a:off x="534404" y="4091942"/>
            <a:ext cx="1464955" cy="10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upload.wikimedia.org/wikipedia/commons/thumb/4/4a/Lance_hohaia_running_into_the_defence_(rugby_league).jpg/270px-Lance_hohaia_running_into_the_defence_(rugby_league).jpg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839">
            <a:off x="3386105" y="3926848"/>
            <a:ext cx="1403820" cy="96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2media.nowpublic.net/images/f0/be/f0be141d53a532138e3868611bf5d142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367">
            <a:off x="5327694" y="4083352"/>
            <a:ext cx="1672807" cy="11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cdn.lightgalleries.net/4bd5ec076dbb4/images/Cycling_20-2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742">
            <a:off x="1845928" y="1426590"/>
            <a:ext cx="1256618" cy="8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.a.cnn.net/si/2004/olympics/2004/writers/08/24/oly.equestrian/p1_equestrian_all.jpg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613">
            <a:off x="7656299" y="5243906"/>
            <a:ext cx="1214940" cy="111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blog.oregonlive.com/environment_impact/2009/03/large_olytrials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090">
            <a:off x="578257" y="5561252"/>
            <a:ext cx="1552941" cy="10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cooperativa.cl/noticias/site/artic/20130125/imag/foto_0000000120130125225103.jp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991">
            <a:off x="2427214" y="5232723"/>
            <a:ext cx="1702645" cy="11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allsportsites.net/news/gallery/cricket/cricket_1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558">
            <a:off x="5497232" y="5598707"/>
            <a:ext cx="1607237" cy="10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898" y="4029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64097" y="23247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7</a:t>
            </a:r>
            <a:endParaRPr lang="es-MX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79483" y="19955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6</a:t>
            </a:r>
            <a:endParaRPr lang="es-MX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45231" y="550784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16</a:t>
            </a:r>
            <a:endParaRPr lang="es-MX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47098" y="387887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13</a:t>
            </a:r>
            <a:endParaRPr lang="es-MX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9873" y="187635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10</a:t>
            </a:r>
            <a:endParaRPr lang="es-MX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21347" y="451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5</a:t>
            </a:r>
            <a:endParaRPr lang="es-MX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984756" y="12628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4</a:t>
            </a:r>
            <a:endParaRPr lang="es-MX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309830" y="1017027"/>
            <a:ext cx="27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3</a:t>
            </a:r>
            <a:endParaRPr lang="es-MX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341269" y="9972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2</a:t>
            </a:r>
            <a:endParaRPr lang="es-MX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72047" y="24271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8</a:t>
            </a:r>
            <a:endParaRPr lang="es-MX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83273" y="28074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9</a:t>
            </a:r>
            <a:endParaRPr lang="es-MX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1073" y="38096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11</a:t>
            </a:r>
            <a:endParaRPr lang="es-MX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048225" y="373250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12</a:t>
            </a:r>
            <a:endParaRPr lang="es-MX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418041" y="478647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17</a:t>
            </a:r>
            <a:endParaRPr lang="es-MX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3309" y="540421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18</a:t>
            </a:r>
            <a:endParaRPr lang="es-MX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605066" y="502796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15</a:t>
            </a:r>
            <a:endParaRPr lang="es-MX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478708" y="343582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14</a:t>
            </a:r>
            <a:endParaRPr lang="es-MX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6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1015" y="5303850"/>
            <a:ext cx="2020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a</a:t>
            </a:r>
            <a:r>
              <a:rPr lang="es-MX" sz="4800" b="1" dirty="0" smtClean="0"/>
              <a:t>l tenis</a:t>
            </a:r>
            <a:endParaRPr lang="es-MX" sz="4800" b="1" dirty="0"/>
          </a:p>
        </p:txBody>
      </p:sp>
      <p:pic>
        <p:nvPicPr>
          <p:cNvPr id="11" name="Picture 8" descr="http://www.angelsportsinjuryandphysiotherapyclinic.co.uk/images/uploads/images/Rafael-Nadal-778057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0822"/>
            <a:ext cx="5334000" cy="42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10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5507181"/>
            <a:ext cx="2149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el esquí</a:t>
            </a:r>
            <a:endParaRPr lang="es-MX" sz="4800" b="1" dirty="0"/>
          </a:p>
        </p:txBody>
      </p:sp>
      <p:pic>
        <p:nvPicPr>
          <p:cNvPr id="11" name="Picture 18" descr="http://myhome.coloradomesa.edu/~sdarr/Images/extreme-skiing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88" y="874932"/>
            <a:ext cx="5197612" cy="46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219200" y="5507181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11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5507181"/>
            <a:ext cx="1741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golf</a:t>
            </a:r>
            <a:endParaRPr lang="es-MX" sz="4800" b="1" dirty="0"/>
          </a:p>
        </p:txBody>
      </p:sp>
      <p:pic>
        <p:nvPicPr>
          <p:cNvPr id="11" name="Picture 14" descr="http://upload.wikimedia.org/wikipedia/commons/f/f8/Tiger_Woods_drives_by_Alliso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36963"/>
            <a:ext cx="4980394" cy="41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12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5507181"/>
            <a:ext cx="2878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el patinaje</a:t>
            </a:r>
            <a:endParaRPr lang="es-MX" sz="4800" b="1" dirty="0"/>
          </a:p>
        </p:txBody>
      </p:sp>
      <p:pic>
        <p:nvPicPr>
          <p:cNvPr id="11" name="Picture 16" descr="http://julysobserver.files.wordpress.com/2012/07/isufourcontinentsfigureskatingchampionshipsi5z2mpfaredl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14" y="1259961"/>
            <a:ext cx="5255886" cy="42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295400" y="5383272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13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5310776"/>
            <a:ext cx="2626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beisbol</a:t>
            </a:r>
            <a:endParaRPr lang="es-MX" sz="4800" b="1" dirty="0"/>
          </a:p>
        </p:txBody>
      </p:sp>
      <p:pic>
        <p:nvPicPr>
          <p:cNvPr id="11" name="Picture 12" descr="http://www.iayork.com/Images/2009/12-17-09/EllsburyDiv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52" y="1101524"/>
            <a:ext cx="5271742" cy="42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14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507181"/>
            <a:ext cx="35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bádminton</a:t>
            </a:r>
            <a:endParaRPr lang="es-MX" sz="4800" b="1" dirty="0"/>
          </a:p>
        </p:txBody>
      </p:sp>
      <p:pic>
        <p:nvPicPr>
          <p:cNvPr id="11" name="Picture 22" descr="http://static3.businessinsider.com/image/5058793b6bb3f7b705000000-900-675/lin-dan-china-badminton.jpg?maxX=399&amp;maxY=29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18" y="1150811"/>
            <a:ext cx="5041682" cy="43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2958723" y="5582458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15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9906" y="5303850"/>
            <a:ext cx="2239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rugby</a:t>
            </a:r>
            <a:endParaRPr lang="es-MX" sz="4800" b="1" dirty="0"/>
          </a:p>
        </p:txBody>
      </p:sp>
      <p:pic>
        <p:nvPicPr>
          <p:cNvPr id="11" name="Picture 24" descr="http://upload.wikimedia.org/wikipedia/commons/thumb/4/4a/Lance_hohaia_running_into_the_defence_(rugby_league).jpg/270px-Lance_hohaia_running_into_the_defence_(rugby_league)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41244"/>
            <a:ext cx="5099382" cy="42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16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541817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la gimnasia</a:t>
            </a:r>
            <a:endParaRPr lang="es-MX" sz="4800" b="1" dirty="0"/>
          </a:p>
        </p:txBody>
      </p:sp>
      <p:pic>
        <p:nvPicPr>
          <p:cNvPr id="11" name="Picture 26" descr="http://2media.nowpublic.net/images/f0/be/f0be141d53a532138e3868611bf5d14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15752"/>
            <a:ext cx="5105400" cy="44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143000" y="5507181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17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507181"/>
            <a:ext cx="2989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la natación</a:t>
            </a:r>
            <a:endParaRPr lang="es-MX" sz="4800" b="1" dirty="0"/>
          </a:p>
        </p:txBody>
      </p:sp>
      <p:pic>
        <p:nvPicPr>
          <p:cNvPr id="11" name="Picture 20" descr="http://loaizal59.files.wordpress.com/2012/07/natacion_mateodeangul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89999"/>
            <a:ext cx="5334000" cy="461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371600" y="5383272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18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8195" y="5514107"/>
            <a:ext cx="3480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la equitación</a:t>
            </a:r>
            <a:endParaRPr lang="es-MX" sz="4800" b="1" dirty="0"/>
          </a:p>
        </p:txBody>
      </p:sp>
      <p:pic>
        <p:nvPicPr>
          <p:cNvPr id="11" name="Picture 30" descr="http://i.a.cnn.net/si/2004/olympics/2004/writers/08/24/oly.equestrian/p1_equestrian_al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02640"/>
            <a:ext cx="5023136" cy="46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488717" y="5390198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19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18" y="304800"/>
            <a:ext cx="88548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smtClean="0">
                <a:solidFill>
                  <a:prstClr val="black"/>
                </a:solidFill>
              </a:rPr>
              <a:t>El </a:t>
            </a:r>
            <a:r>
              <a:rPr lang="es-MX" sz="2400" dirty="0" smtClean="0">
                <a:solidFill>
                  <a:prstClr val="black"/>
                </a:solidFill>
              </a:rPr>
              <a:t>Tiempo Libre (</a:t>
            </a:r>
            <a:r>
              <a:rPr lang="es-MX" sz="2400" dirty="0" err="1" smtClean="0">
                <a:solidFill>
                  <a:prstClr val="black"/>
                </a:solidFill>
              </a:rPr>
              <a:t>Leisure</a:t>
            </a:r>
            <a:r>
              <a:rPr lang="es-MX" sz="2400" dirty="0">
                <a:solidFill>
                  <a:prstClr val="black"/>
                </a:solidFill>
              </a:rPr>
              <a:t>)</a:t>
            </a:r>
            <a:endParaRPr lang="es-MX" sz="2400" dirty="0" smtClean="0">
              <a:solidFill>
                <a:prstClr val="black"/>
              </a:solidFill>
            </a:endParaRPr>
          </a:p>
          <a:p>
            <a:endParaRPr lang="es-MX" sz="2400" dirty="0">
              <a:solidFill>
                <a:prstClr val="black"/>
              </a:solidFill>
            </a:endParaRPr>
          </a:p>
          <a:p>
            <a:r>
              <a:rPr lang="es-MX" sz="2400" b="1" u="sng" dirty="0" err="1" smtClean="0">
                <a:solidFill>
                  <a:srgbClr val="002060"/>
                </a:solidFill>
              </a:rPr>
              <a:t>Objectives</a:t>
            </a:r>
            <a:r>
              <a:rPr lang="es-MX" sz="2400" dirty="0" smtClean="0">
                <a:solidFill>
                  <a:prstClr val="black"/>
                </a:solidFill>
              </a:rPr>
              <a:t>  </a:t>
            </a:r>
            <a:r>
              <a:rPr lang="es-MX" sz="2400" dirty="0" err="1" smtClean="0">
                <a:solidFill>
                  <a:prstClr val="black"/>
                </a:solidFill>
              </a:rPr>
              <a:t>You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will</a:t>
            </a:r>
            <a:r>
              <a:rPr lang="es-MX" sz="2400" dirty="0" smtClean="0">
                <a:solidFill>
                  <a:prstClr val="black"/>
                </a:solidFill>
              </a:rPr>
              <a:t> be </a:t>
            </a:r>
            <a:r>
              <a:rPr lang="es-MX" sz="2400" dirty="0" err="1" smtClean="0">
                <a:solidFill>
                  <a:prstClr val="black"/>
                </a:solidFill>
              </a:rPr>
              <a:t>able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to</a:t>
            </a:r>
            <a:r>
              <a:rPr lang="es-MX" sz="2400" dirty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understand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 err="1" smtClean="0">
                <a:solidFill>
                  <a:prstClr val="black"/>
                </a:solidFill>
              </a:rPr>
              <a:t>speak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 err="1" smtClean="0">
                <a:solidFill>
                  <a:prstClr val="black"/>
                </a:solidFill>
              </a:rPr>
              <a:t>read</a:t>
            </a:r>
            <a:r>
              <a:rPr lang="es-MX" sz="2400" dirty="0" smtClean="0">
                <a:solidFill>
                  <a:prstClr val="black"/>
                </a:solidFill>
              </a:rPr>
              <a:t>, and </a:t>
            </a:r>
            <a:r>
              <a:rPr lang="es-MX" sz="2400" dirty="0" err="1" smtClean="0">
                <a:solidFill>
                  <a:prstClr val="black"/>
                </a:solidFill>
              </a:rPr>
              <a:t>write</a:t>
            </a:r>
            <a:endParaRPr lang="es-MX" sz="2400" dirty="0" smtClean="0">
              <a:solidFill>
                <a:prstClr val="black"/>
              </a:solidFill>
            </a:endParaRPr>
          </a:p>
          <a:p>
            <a:r>
              <a:rPr lang="es-MX" sz="2400" dirty="0" err="1">
                <a:solidFill>
                  <a:prstClr val="black"/>
                </a:solidFill>
              </a:rPr>
              <a:t>a</a:t>
            </a:r>
            <a:r>
              <a:rPr lang="es-MX" sz="2400" dirty="0" err="1" smtClean="0">
                <a:solidFill>
                  <a:prstClr val="black"/>
                </a:solidFill>
              </a:rPr>
              <a:t>bout</a:t>
            </a:r>
            <a:r>
              <a:rPr lang="es-MX" sz="2400" dirty="0" smtClean="0">
                <a:solidFill>
                  <a:prstClr val="black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Sports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What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you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like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doing</a:t>
            </a:r>
            <a:r>
              <a:rPr lang="es-MX" sz="2400" dirty="0" smtClean="0">
                <a:solidFill>
                  <a:prstClr val="black"/>
                </a:solidFill>
              </a:rPr>
              <a:t> in </a:t>
            </a:r>
            <a:r>
              <a:rPr lang="es-MX" sz="2400" dirty="0" err="1" smtClean="0">
                <a:solidFill>
                  <a:prstClr val="black"/>
                </a:solidFill>
              </a:rPr>
              <a:t>your</a:t>
            </a:r>
            <a:r>
              <a:rPr lang="es-MX" sz="2400" dirty="0" smtClean="0">
                <a:solidFill>
                  <a:prstClr val="black"/>
                </a:solidFill>
              </a:rPr>
              <a:t> free time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What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you</a:t>
            </a:r>
            <a:r>
              <a:rPr lang="es-MX" sz="2400" dirty="0" smtClean="0">
                <a:solidFill>
                  <a:prstClr val="black"/>
                </a:solidFill>
              </a:rPr>
              <a:t> do </a:t>
            </a:r>
            <a:r>
              <a:rPr lang="es-MX" sz="2400" dirty="0" err="1" smtClean="0">
                <a:solidFill>
                  <a:prstClr val="black"/>
                </a:solidFill>
              </a:rPr>
              <a:t>during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the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week</a:t>
            </a:r>
            <a:r>
              <a:rPr lang="es-MX" sz="2400" dirty="0" smtClean="0">
                <a:solidFill>
                  <a:prstClr val="black"/>
                </a:solidFill>
              </a:rPr>
              <a:t> and </a:t>
            </a:r>
            <a:r>
              <a:rPr lang="es-MX" sz="2400" dirty="0" err="1" smtClean="0">
                <a:solidFill>
                  <a:prstClr val="black"/>
                </a:solidFill>
              </a:rPr>
              <a:t>weekend</a:t>
            </a:r>
            <a:endParaRPr lang="es-MX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Making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plans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to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go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out</a:t>
            </a:r>
            <a:endParaRPr lang="es-MX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What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you</a:t>
            </a:r>
            <a:r>
              <a:rPr lang="es-MX" sz="2400" dirty="0" smtClean="0">
                <a:solidFill>
                  <a:prstClr val="black"/>
                </a:solidFill>
              </a:rPr>
              <a:t> are </a:t>
            </a:r>
            <a:r>
              <a:rPr lang="es-MX" sz="2400" dirty="0" err="1" smtClean="0">
                <a:solidFill>
                  <a:prstClr val="black"/>
                </a:solidFill>
              </a:rPr>
              <a:t>going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to</a:t>
            </a:r>
            <a:r>
              <a:rPr lang="es-MX" sz="2400" dirty="0" smtClean="0">
                <a:solidFill>
                  <a:prstClr val="black"/>
                </a:solidFill>
              </a:rPr>
              <a:t> do </a:t>
            </a:r>
            <a:r>
              <a:rPr lang="es-MX" sz="2400" dirty="0" err="1" smtClean="0">
                <a:solidFill>
                  <a:prstClr val="black"/>
                </a:solidFill>
              </a:rPr>
              <a:t>during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the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weekend</a:t>
            </a:r>
            <a:endParaRPr lang="es-MX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How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you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help</a:t>
            </a:r>
            <a:r>
              <a:rPr lang="es-MX" sz="2400" dirty="0" smtClean="0">
                <a:solidFill>
                  <a:prstClr val="black"/>
                </a:solidFill>
              </a:rPr>
              <a:t> at home</a:t>
            </a:r>
          </a:p>
          <a:p>
            <a:endParaRPr lang="es-MX" sz="2400" dirty="0" smtClean="0">
              <a:solidFill>
                <a:prstClr val="black"/>
              </a:solidFill>
            </a:endParaRPr>
          </a:p>
          <a:p>
            <a:pPr lvl="0"/>
            <a:r>
              <a:rPr lang="es-MX" sz="2400" b="1" u="sng" dirty="0" err="1" smtClean="0">
                <a:solidFill>
                  <a:srgbClr val="002060"/>
                </a:solidFill>
              </a:rPr>
              <a:t>Significant</a:t>
            </a:r>
            <a:r>
              <a:rPr lang="es-MX" sz="2400" b="1" u="sng" dirty="0" smtClean="0">
                <a:solidFill>
                  <a:srgbClr val="002060"/>
                </a:solidFill>
              </a:rPr>
              <a:t> </a:t>
            </a:r>
            <a:r>
              <a:rPr lang="es-MX" sz="2400" b="1" u="sng" dirty="0">
                <a:solidFill>
                  <a:srgbClr val="002060"/>
                </a:solidFill>
              </a:rPr>
              <a:t>Concept</a:t>
            </a:r>
            <a:r>
              <a:rPr lang="es-MX" sz="2400" dirty="0">
                <a:solidFill>
                  <a:prstClr val="black"/>
                </a:solidFill>
              </a:rPr>
              <a:t>:  </a:t>
            </a:r>
            <a:r>
              <a:rPr lang="es-MX" sz="2400" dirty="0" err="1" smtClean="0">
                <a:solidFill>
                  <a:prstClr val="black"/>
                </a:solidFill>
              </a:rPr>
              <a:t>Leisure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activities</a:t>
            </a:r>
            <a:r>
              <a:rPr lang="es-MX" sz="2400" dirty="0" smtClean="0">
                <a:solidFill>
                  <a:prstClr val="black"/>
                </a:solidFill>
              </a:rPr>
              <a:t> are </a:t>
            </a:r>
            <a:r>
              <a:rPr lang="es-MX" sz="2400" dirty="0" err="1" smtClean="0">
                <a:solidFill>
                  <a:prstClr val="black"/>
                </a:solidFill>
              </a:rPr>
              <a:t>an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essential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part</a:t>
            </a:r>
            <a:r>
              <a:rPr lang="es-MX" sz="2400" dirty="0" smtClean="0">
                <a:solidFill>
                  <a:prstClr val="black"/>
                </a:solidFill>
              </a:rPr>
              <a:t> of a </a:t>
            </a:r>
            <a:r>
              <a:rPr lang="es-MX" sz="2400" dirty="0" err="1" smtClean="0">
                <a:solidFill>
                  <a:prstClr val="black"/>
                </a:solidFill>
              </a:rPr>
              <a:t>healthy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life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style</a:t>
            </a:r>
            <a:r>
              <a:rPr lang="es-MX" sz="2400" dirty="0" smtClean="0">
                <a:solidFill>
                  <a:prstClr val="black"/>
                </a:solidFill>
              </a:rPr>
              <a:t>.</a:t>
            </a:r>
            <a:endParaRPr lang="es-MX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1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5507181"/>
            <a:ext cx="2462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cricket</a:t>
            </a:r>
            <a:endParaRPr lang="es-MX" sz="4800" b="1" dirty="0"/>
          </a:p>
        </p:txBody>
      </p:sp>
      <p:pic>
        <p:nvPicPr>
          <p:cNvPr id="11" name="Picture 36" descr="http://www.allsportsites.net/news/gallery/cricket/cricket_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91" y="1100769"/>
            <a:ext cx="4978247" cy="440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20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8195" y="5507181"/>
            <a:ext cx="3285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el velerismo</a:t>
            </a:r>
            <a:endParaRPr lang="es-MX" sz="4800" b="1" dirty="0"/>
          </a:p>
        </p:txBody>
      </p:sp>
      <p:pic>
        <p:nvPicPr>
          <p:cNvPr id="11" name="Picture 34" descr="http://www.cooperativa.cl/noticias/site/artic/20130125/imag/foto_000000012013012522510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8150"/>
            <a:ext cx="5196084" cy="43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219200" y="5507181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21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5638800"/>
            <a:ext cx="3191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el atletismo</a:t>
            </a:r>
            <a:endParaRPr lang="es-MX" sz="4800" b="1" dirty="0"/>
          </a:p>
        </p:txBody>
      </p:sp>
      <p:pic>
        <p:nvPicPr>
          <p:cNvPr id="11" name="Picture 32" descr="http://blog.oregonlive.com/environment_impact/2009/03/large_olytrial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74932"/>
            <a:ext cx="5255102" cy="47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498563" y="5390983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22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23" y="1860421"/>
            <a:ext cx="4487677" cy="33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0782" y="304800"/>
            <a:ext cx="4779818" cy="6477000"/>
          </a:xfrm>
          <a:prstGeom prst="wedgeEllipseCallout">
            <a:avLst>
              <a:gd name="adj1" fmla="val 61009"/>
              <a:gd name="adj2" fmla="val 13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Hola.  Me llamo Juan, soy de Chile y tengo 14 años.  Practico muchos deportes.  </a:t>
            </a:r>
            <a:r>
              <a:rPr lang="es-MX" sz="2400" b="1" i="1" dirty="0" smtClean="0">
                <a:solidFill>
                  <a:srgbClr val="FF0000"/>
                </a:solidFill>
              </a:rPr>
              <a:t>Practico</a:t>
            </a:r>
            <a:r>
              <a:rPr lang="es-MX" sz="2400" b="1" dirty="0" smtClean="0">
                <a:solidFill>
                  <a:srgbClr val="FF0000"/>
                </a:solidFill>
              </a:rPr>
              <a:t> </a:t>
            </a:r>
            <a:r>
              <a:rPr lang="es-MX" sz="2400" b="1" dirty="0" smtClean="0"/>
              <a:t>el </a:t>
            </a:r>
            <a:r>
              <a:rPr lang="es-MX" sz="2400" b="1" u="sng" dirty="0" smtClean="0"/>
              <a:t>ciclismo</a:t>
            </a:r>
            <a:r>
              <a:rPr lang="es-MX" sz="2400" b="1" dirty="0" smtClean="0"/>
              <a:t> y la </a:t>
            </a:r>
            <a:r>
              <a:rPr lang="es-MX" sz="2400" b="1" u="sng" dirty="0" smtClean="0"/>
              <a:t>natación</a:t>
            </a:r>
            <a:r>
              <a:rPr lang="es-MX" sz="2400" b="1" dirty="0" smtClean="0"/>
              <a:t>.  También </a:t>
            </a:r>
            <a:r>
              <a:rPr lang="es-MX" sz="2400" b="1" i="1" dirty="0" smtClean="0">
                <a:solidFill>
                  <a:srgbClr val="FF0000"/>
                </a:solidFill>
              </a:rPr>
              <a:t>juego</a:t>
            </a:r>
            <a:r>
              <a:rPr lang="es-MX" sz="2400" b="1" dirty="0" smtClean="0"/>
              <a:t> al </a:t>
            </a:r>
            <a:r>
              <a:rPr lang="es-MX" sz="2400" b="1" u="sng" dirty="0" smtClean="0"/>
              <a:t>tenis</a:t>
            </a:r>
            <a:r>
              <a:rPr lang="es-MX" sz="2400" b="1" dirty="0" smtClean="0"/>
              <a:t>.  En la escuela </a:t>
            </a:r>
            <a:r>
              <a:rPr lang="es-MX" sz="2400" b="1" i="1" dirty="0" smtClean="0">
                <a:solidFill>
                  <a:srgbClr val="FF0000"/>
                </a:solidFill>
              </a:rPr>
              <a:t>jugamos</a:t>
            </a:r>
            <a:r>
              <a:rPr lang="es-MX" sz="2400" b="1" dirty="0" smtClean="0"/>
              <a:t> al </a:t>
            </a:r>
            <a:r>
              <a:rPr lang="es-MX" sz="2400" b="1" u="sng" dirty="0" smtClean="0"/>
              <a:t>futbol</a:t>
            </a:r>
            <a:r>
              <a:rPr lang="es-MX" sz="2400" b="1" dirty="0" smtClean="0"/>
              <a:t> y al </a:t>
            </a:r>
            <a:r>
              <a:rPr lang="es-MX" sz="2400" b="1" u="sng" dirty="0" smtClean="0"/>
              <a:t>baloncesto</a:t>
            </a:r>
            <a:r>
              <a:rPr lang="es-MX" sz="2400" b="1" dirty="0" smtClean="0"/>
              <a:t>.  Mi hermana </a:t>
            </a:r>
            <a:r>
              <a:rPr lang="es-MX" sz="2400" b="1" i="1" dirty="0" smtClean="0">
                <a:solidFill>
                  <a:srgbClr val="FF0000"/>
                </a:solidFill>
              </a:rPr>
              <a:t>practica</a:t>
            </a:r>
            <a:r>
              <a:rPr lang="es-MX" sz="2400" b="1" dirty="0" smtClean="0"/>
              <a:t> la </a:t>
            </a:r>
            <a:r>
              <a:rPr lang="es-MX" sz="2400" b="1" u="sng" dirty="0" smtClean="0"/>
              <a:t>gimnasia</a:t>
            </a:r>
            <a:r>
              <a:rPr lang="es-MX" sz="2400" b="1" dirty="0" smtClean="0"/>
              <a:t> y la </a:t>
            </a:r>
            <a:r>
              <a:rPr lang="es-MX" sz="2400" b="1" u="sng" dirty="0" smtClean="0"/>
              <a:t>equitación</a:t>
            </a:r>
            <a:r>
              <a:rPr lang="es-MX" sz="2400" b="1" dirty="0" smtClean="0"/>
              <a:t>.  Mis padres </a:t>
            </a:r>
            <a:r>
              <a:rPr lang="es-MX" sz="2400" b="1" i="1" dirty="0" smtClean="0">
                <a:solidFill>
                  <a:srgbClr val="FF0000"/>
                </a:solidFill>
              </a:rPr>
              <a:t>juegan</a:t>
            </a:r>
            <a:r>
              <a:rPr lang="es-MX" sz="2400" b="1" dirty="0" smtClean="0">
                <a:solidFill>
                  <a:srgbClr val="FF0000"/>
                </a:solidFill>
              </a:rPr>
              <a:t> </a:t>
            </a:r>
            <a:r>
              <a:rPr lang="es-MX" sz="2400" b="1" dirty="0" smtClean="0"/>
              <a:t>al </a:t>
            </a:r>
            <a:r>
              <a:rPr lang="es-MX" sz="2400" b="1" u="sng" dirty="0" smtClean="0"/>
              <a:t>bádminton</a:t>
            </a:r>
            <a:r>
              <a:rPr lang="es-MX" sz="2400" b="1" dirty="0" smtClean="0"/>
              <a:t> y mi madre </a:t>
            </a:r>
            <a:r>
              <a:rPr lang="es-MX" sz="2400" b="1" i="1" dirty="0" smtClean="0">
                <a:solidFill>
                  <a:srgbClr val="FF0000"/>
                </a:solidFill>
              </a:rPr>
              <a:t>practica</a:t>
            </a:r>
            <a:r>
              <a:rPr lang="es-MX" sz="2400" b="1" dirty="0" smtClean="0">
                <a:solidFill>
                  <a:srgbClr val="FF0000"/>
                </a:solidFill>
              </a:rPr>
              <a:t> </a:t>
            </a:r>
            <a:r>
              <a:rPr lang="es-MX" sz="2400" b="1" dirty="0" smtClean="0"/>
              <a:t>el </a:t>
            </a:r>
            <a:r>
              <a:rPr lang="es-MX" sz="2400" b="1" u="sng" dirty="0" smtClean="0"/>
              <a:t>velerismo</a:t>
            </a:r>
            <a:r>
              <a:rPr lang="es-MX" sz="2400" b="1" dirty="0" smtClean="0"/>
              <a:t>.  Mis tíos </a:t>
            </a:r>
            <a:r>
              <a:rPr lang="es-MX" sz="2400" b="1" i="1" dirty="0" smtClean="0">
                <a:solidFill>
                  <a:srgbClr val="FF0000"/>
                </a:solidFill>
              </a:rPr>
              <a:t>juegan</a:t>
            </a:r>
            <a:r>
              <a:rPr lang="es-MX" sz="2400" b="1" dirty="0" smtClean="0">
                <a:solidFill>
                  <a:srgbClr val="FF0000"/>
                </a:solidFill>
              </a:rPr>
              <a:t> </a:t>
            </a:r>
            <a:r>
              <a:rPr lang="es-MX" sz="2400" b="1" dirty="0" smtClean="0"/>
              <a:t>al </a:t>
            </a:r>
            <a:r>
              <a:rPr lang="es-MX" sz="2400" b="1" u="sng" dirty="0" smtClean="0"/>
              <a:t>golf</a:t>
            </a:r>
            <a:r>
              <a:rPr lang="es-MX" sz="2400" b="1" dirty="0" smtClean="0"/>
              <a:t>. </a:t>
            </a:r>
            <a:endParaRPr lang="es-MX" sz="2400" b="1" dirty="0"/>
          </a:p>
        </p:txBody>
      </p:sp>
      <p:pic>
        <p:nvPicPr>
          <p:cNvPr id="5" name="Picture 2" descr="http://2.bp.blogspot.com/_Wv2STgItkiw/S-GUe7xLBRI/AAAAAAAAA3U/9SL8TQ-3XZg/s1600/Soccer_goalkeep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47" y="5464199"/>
            <a:ext cx="1165253" cy="67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g.cdn.mersap.com/basquetbol/files/2010/10/michael-jorda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34" y="5462170"/>
            <a:ext cx="660891" cy="7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upload.wikimedia.org/wikipedia/commons/f/f8/Tiger_Woods_drives_by_Alliso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93" y="1899323"/>
            <a:ext cx="1366237" cy="10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loaizal59.files.wordpress.com/2012/07/natacion_mateodeangul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6352"/>
            <a:ext cx="1522871" cy="10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http://2media.nowpublic.net/images/f0/be/f0be141d53a532138e3868611bf5d14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72" y="5450344"/>
            <a:ext cx="1142875" cy="7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http://cdn.lightgalleries.net/4bd5ec076dbb4/images/Cycling_20-2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53" y="668020"/>
            <a:ext cx="1256618" cy="8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http://i.a.cnn.net/si/2004/olympics/2004/writers/08/24/oly.equestrian/p1_equestrian_all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77487"/>
            <a:ext cx="990142" cy="90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http://www.cooperativa.cl/noticias/site/artic/20130125/imag/foto_0000000120130125225103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29" y="3543300"/>
            <a:ext cx="1137315" cy="7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angelsportsinjuryandphysiotherapyclinic.co.uk/images/uploads/images/Rafael-Nadal-778057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80" y="626552"/>
            <a:ext cx="1411578" cy="9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static3.businessinsider.com/image/5058793b6bb3f7b705000000-900-675/lin-dan-china-badminton.jpg?maxX=399&amp;maxY=299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75518"/>
            <a:ext cx="1146388" cy="8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70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practicar</a:t>
            </a:r>
            <a:r>
              <a:rPr lang="es-MX" sz="3200" b="1" dirty="0" smtClean="0">
                <a:solidFill>
                  <a:srgbClr val="002060"/>
                </a:solidFill>
              </a:rPr>
              <a:t>(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practice</a:t>
            </a:r>
            <a:r>
              <a:rPr lang="es-MX" sz="3200" b="1" dirty="0" smtClean="0">
                <a:solidFill>
                  <a:srgbClr val="002060"/>
                </a:solidFill>
              </a:rPr>
              <a:t>/regular)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practico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practicas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practica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practica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practicamos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practicáis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practican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practican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7835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jugar </a:t>
            </a:r>
            <a:r>
              <a:rPr lang="es-MX" sz="3200" b="1" dirty="0" smtClean="0">
                <a:solidFill>
                  <a:srgbClr val="002060"/>
                </a:solidFill>
              </a:rPr>
              <a:t>(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play</a:t>
            </a:r>
            <a:r>
              <a:rPr lang="es-MX" sz="3200" b="1" dirty="0" smtClean="0">
                <a:solidFill>
                  <a:srgbClr val="002060"/>
                </a:solidFill>
              </a:rPr>
              <a:t> a </a:t>
            </a:r>
            <a:r>
              <a:rPr lang="es-MX" sz="3200" b="1" dirty="0" err="1" smtClean="0">
                <a:solidFill>
                  <a:srgbClr val="002060"/>
                </a:solidFill>
              </a:rPr>
              <a:t>game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or</a:t>
            </a:r>
            <a:r>
              <a:rPr lang="es-MX" sz="3200" b="1" dirty="0" smtClean="0">
                <a:solidFill>
                  <a:srgbClr val="002060"/>
                </a:solidFill>
              </a:rPr>
              <a:t> sport / irregular) 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juego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juegas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juega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juega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jugamos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err="1" smtClean="0"/>
              <a:t>jugais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juegan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juegan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26</a:t>
            </a:fld>
            <a:endParaRPr lang="es-MX"/>
          </a:p>
        </p:txBody>
      </p:sp>
      <p:pic>
        <p:nvPicPr>
          <p:cNvPr id="3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23" y="1860421"/>
            <a:ext cx="4487677" cy="33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33400" y="533400"/>
            <a:ext cx="3789218" cy="5562600"/>
          </a:xfrm>
          <a:prstGeom prst="wedgeEllipseCallout">
            <a:avLst>
              <a:gd name="adj1" fmla="val 107233"/>
              <a:gd name="adj2" fmla="val 40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Escribe sobre los deportes que tú, tu familia y amigos practican o juegan.  Necesitas hablar sobre: ti, dos miembros de tu familia y dos amigos.  Revisa el modelo en la lamina # 23.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0988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6500" y="304800"/>
            <a:ext cx="4231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Hobbies en e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Tiempo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Libre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://www.ebookcentral.co.za/images/ebook/guitar_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656">
            <a:off x="715106" y="564314"/>
            <a:ext cx="1322899" cy="19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irtuosso.com/CarpetaImagenes/ImagenesInicioVideo/Curso-de-violin---Aprender-violin--Tocar-violin--violinistas-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619">
            <a:off x="7239000" y="1143000"/>
            <a:ext cx="15716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3.amazonaws.com/videos_mxm/mail/clases-piano-armonia-inversion-acordes_32248_1_666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970">
            <a:off x="2485412" y="1429226"/>
            <a:ext cx="1552413" cy="12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_rKvAmdl5y-8/TVKLmEhHX_I/AAAAAAAADVo/bYpIknlJ3fU/s1600/gaming%2Bkid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939">
            <a:off x="4822687" y="1262090"/>
            <a:ext cx="1488624" cy="112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noticias.universia.es/es/images/investigacion/e/es/esc/escuchar-musica-en-el-trabajo-mejorar-tu-productividad-universia-espan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866">
            <a:off x="442231" y="2875182"/>
            <a:ext cx="1978110" cy="113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wincitiesarthurmurray.com/wp-content/gallery/photo-gallery/img_1356_dance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9676">
            <a:off x="7355608" y="3036714"/>
            <a:ext cx="1526826" cy="114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dn.buzznet.com/assets/users16/lexijade/default/10-shopping-besties--large-msg-135256562178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7870">
            <a:off x="6813496" y="4564172"/>
            <a:ext cx="2056039" cy="201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vivienyue.com/wp-content/uploads/2012/12/reading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7645">
            <a:off x="3425731" y="3023432"/>
            <a:ext cx="1316681" cy="11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singoramalesson.com/wp-content/uploads/2011/05/girlsinging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595">
            <a:off x="430257" y="4825798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assets.nydailynews.com/polopoly_fs/1.1162284.1347998081!/img/httpImage/image.jpg_gen/derivatives/landscape_635/watch18tvf-1-web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598">
            <a:off x="2047931" y="4023739"/>
            <a:ext cx="1507473" cy="10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i.istockimg.com/file_thumbview_approve/6341609/2/stock-photo-6341609-girl-and-guy-speak-by-a-mobile-phone.jp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9161">
            <a:off x="2732658" y="5332934"/>
            <a:ext cx="18097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steadyhealth.com/2591/Image/surf_internet.jp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413">
            <a:off x="4841833" y="5344645"/>
            <a:ext cx="1779381" cy="11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painetworks.com/photos/kc/kc6542.JPG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752">
            <a:off x="4980589" y="4066218"/>
            <a:ext cx="1773891" cy="11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4urology.org/images/userfiles/images/man%20sleeping1.JP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53" y="2630259"/>
            <a:ext cx="166687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243" y="5356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0924" y="26622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9</a:t>
            </a:r>
            <a:endParaRPr lang="es-MX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64494" y="26607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5</a:t>
            </a:r>
            <a:endParaRPr lang="es-MX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40524" y="378739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13</a:t>
            </a:r>
            <a:endParaRPr lang="es-MX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58200" y="45459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14</a:t>
            </a:r>
            <a:endParaRPr lang="es-MX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34573" y="6157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4</a:t>
            </a:r>
            <a:endParaRPr lang="es-MX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10684" y="21940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6</a:t>
            </a:r>
            <a:endParaRPr lang="es-MX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26560" y="508155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12</a:t>
            </a:r>
            <a:endParaRPr lang="es-MX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27626" y="10810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3</a:t>
            </a:r>
            <a:endParaRPr lang="es-MX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429279" y="1151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2</a:t>
            </a:r>
            <a:endParaRPr lang="es-MX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11537" y="2862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7</a:t>
            </a:r>
            <a:endParaRPr lang="es-MX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02375" y="37399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8</a:t>
            </a:r>
            <a:endParaRPr lang="es-MX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769437" y="467129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11</a:t>
            </a:r>
            <a:endParaRPr lang="es-MX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3099" y="454594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10</a:t>
            </a:r>
            <a:endParaRPr lang="es-MX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9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…tocar la guitarra</a:t>
            </a:r>
          </a:p>
        </p:txBody>
      </p:sp>
      <p:pic>
        <p:nvPicPr>
          <p:cNvPr id="11" name="Picture 2" descr="http://www.ebookcentral.co.za/images/ebook/guitar_ma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38" y="1015592"/>
            <a:ext cx="4411762" cy="47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s3.amazonaws.com/videos_mxm/mail/clases-piano-armonia-inversion-acordes_32248_1_666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00026"/>
            <a:ext cx="5029200" cy="450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29</a:t>
            </a:fld>
            <a:endParaRPr lang="es-MX"/>
          </a:p>
        </p:txBody>
      </p:sp>
      <p:sp>
        <p:nvSpPr>
          <p:cNvPr id="13" name="Rounded Rectangle 12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…tocar el piano.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0709" y="346501"/>
            <a:ext cx="6642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¿Qué deportes practicas?</a:t>
            </a:r>
            <a:endParaRPr lang="es-MX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1767"/>
            <a:ext cx="4327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Para los deportes que usan una: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124200"/>
            <a:ext cx="82168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u="sng" dirty="0" smtClean="0"/>
              <a:t>Responde con</a:t>
            </a:r>
            <a:r>
              <a:rPr lang="es-MX" sz="2400" b="1" dirty="0" smtClean="0"/>
              <a:t>:   Juego al ___________ .</a:t>
            </a:r>
          </a:p>
          <a:p>
            <a:endParaRPr lang="es-MX" sz="2400" b="1" dirty="0"/>
          </a:p>
          <a:p>
            <a:r>
              <a:rPr lang="es-MX" sz="2400" b="1" dirty="0" smtClean="0"/>
              <a:t>Para los deportes que </a:t>
            </a:r>
            <a:r>
              <a:rPr lang="es-MX" sz="2400" b="1" u="sng" dirty="0" smtClean="0">
                <a:solidFill>
                  <a:srgbClr val="FF0000"/>
                </a:solidFill>
              </a:rPr>
              <a:t>no</a:t>
            </a:r>
            <a:r>
              <a:rPr lang="es-MX" sz="2400" b="1" dirty="0" smtClean="0">
                <a:solidFill>
                  <a:srgbClr val="FF0000"/>
                </a:solidFill>
              </a:rPr>
              <a:t> </a:t>
            </a:r>
            <a:r>
              <a:rPr lang="es-MX" sz="2400" b="1" dirty="0" smtClean="0"/>
              <a:t>usan pelotas o balones </a:t>
            </a:r>
            <a:r>
              <a:rPr lang="es-MX" sz="2400" b="1" u="sng" dirty="0" smtClean="0"/>
              <a:t>responde con</a:t>
            </a:r>
            <a:r>
              <a:rPr lang="es-MX" sz="2400" b="1" dirty="0" smtClean="0"/>
              <a:t>: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Practico __________.</a:t>
            </a:r>
          </a:p>
          <a:p>
            <a:endParaRPr lang="es-MX" sz="2400" b="1" dirty="0" smtClean="0"/>
          </a:p>
          <a:p>
            <a:r>
              <a:rPr lang="es-MX" sz="2400" b="1" u="sng" dirty="0" smtClean="0"/>
              <a:t>Ejemplo</a:t>
            </a:r>
            <a:r>
              <a:rPr lang="es-MX" sz="2400" b="1" dirty="0" smtClean="0"/>
              <a:t>:</a:t>
            </a:r>
            <a:br>
              <a:rPr lang="es-MX" sz="2400" b="1" dirty="0" smtClean="0"/>
            </a:br>
            <a:r>
              <a:rPr lang="es-MX" sz="2400" b="1" dirty="0" smtClean="0"/>
              <a:t>Yo juego al			       Yo practico la</a:t>
            </a:r>
            <a:endParaRPr lang="es-MX" sz="2400" b="1" dirty="0"/>
          </a:p>
        </p:txBody>
      </p:sp>
      <p:pic>
        <p:nvPicPr>
          <p:cNvPr id="3074" name="Picture 2" descr="http://us.123rf.com/400wm/400/400/grafner/grafner1201/grafner120100019/11933351-a-classic-black-white-soccer-ball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186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free-extras.com/pics/t/tennis_ball-1019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71" y="2123277"/>
            <a:ext cx="1140798" cy="9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QW7_N6_gIKOh0h7USfjWP134qMrFKlSIkzUK--8i7XbbOl9rr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69" y="2157878"/>
            <a:ext cx="883227" cy="8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awrencetwp.com/recreation/Basketbal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82" y="2018074"/>
            <a:ext cx="1117789" cy="113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aysonutah.org/img/Image/RECREATION/GrlsVllyball/2630volley_ball%5B1%5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71" y="1919225"/>
            <a:ext cx="1219200" cy="116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1.bp.blogspot.com/-0DxRgwg_mgg/T6wUz3Y0O1I/AAAAAAAACwY/HIX2jsp3LwY/s1600/rugby+bal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71" y="1941868"/>
            <a:ext cx="1220829" cy="12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mckitrick.lskysd.ca/sites/www.mckitrick.lskysd.ca/files/badminton-birdie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1993">
            <a:off x="7768658" y="1921281"/>
            <a:ext cx="1193358" cy="95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luxuriousmagazine.com/wp-content/uploads/2012/02/46343-hi-HEX_Black_ball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69" y="2157878"/>
            <a:ext cx="976351" cy="10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upload.wikimedia.org/wikipedia/commons/thumb/1/1f/Ice_hockey_puck_-_2.jpg/1280px-Ice_hockey_puck_-_2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73" y="1249230"/>
            <a:ext cx="893885" cy="66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queenbeetickets.com/content/uploaded/football.pn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1125">
            <a:off x="5852063" y="1131963"/>
            <a:ext cx="1074124" cy="9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angelsportsinjuryandphysiotherapyclinic.co.uk/images/uploads/images/Rafael-Nadal-778057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48" y="5230091"/>
            <a:ext cx="2018128" cy="14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loaizal59.files.wordpress.com/2012/07/natacion_mateodeangulo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41" y="4908755"/>
            <a:ext cx="2279569" cy="15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5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4.bp.blogspot.com/_rKvAmdl5y-8/TVKLmEhHX_I/AAAAAAAADVo/bYpIknlJ3fU/s1600/gaming%2Bkid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034459"/>
            <a:ext cx="4878223" cy="447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30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…jugar videojuegos.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virtuosso.com/CarpetaImagenes/ImagenesInicioVideo/Curso-de-violin---Aprender-violin--Tocar-violin--violinistas-3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71" y="1142999"/>
            <a:ext cx="5138718" cy="43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31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…tocar el violín.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twincitiesarthurmurray.com/wp-content/gallery/photo-gallery/img_1356_dance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63" y="1142941"/>
            <a:ext cx="5286596" cy="43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32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…bailar.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http://4urology.org/images/userfiles/images/man%20sleeping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081683"/>
            <a:ext cx="5252160" cy="44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33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…dormir.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www.vivienyue.com/wp-content/uploads/2012/12/readin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72481"/>
            <a:ext cx="5431000" cy="443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34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…leer.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assets.nydailynews.com/polopoly_fs/1.1162284.1347998081!/img/httpImage/image.jpg_gen/derivatives/landscape_635/watch18tvf-1-we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63578"/>
            <a:ext cx="5312790" cy="43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3382" y="6505165"/>
            <a:ext cx="2133600" cy="365125"/>
          </a:xfrm>
        </p:spPr>
        <p:txBody>
          <a:bodyPr/>
          <a:lstStyle/>
          <a:p>
            <a:fld id="{C9B0E786-AE1D-4BB2-802E-8578B0F68029}" type="slidenum">
              <a:rPr lang="es-MX" smtClean="0"/>
              <a:t>35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…ver la televisión.</a:t>
            </a:r>
          </a:p>
        </p:txBody>
      </p:sp>
    </p:spTree>
    <p:extLst>
      <p:ext uri="{BB962C8B-B14F-4D97-AF65-F5344CB8AC3E}">
        <p14:creationId xmlns:p14="http://schemas.microsoft.com/office/powerpoint/2010/main" val="33729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noticias.universia.es/es/images/investigacion/e/es/esc/escuchar-musica-en-el-trabajo-mejorar-tu-productividad-universia-espan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9263"/>
            <a:ext cx="5485042" cy="44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36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…escuchar música.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singoramalesson.com/wp-content/uploads/2011/05/girlsingin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081555"/>
            <a:ext cx="5043465" cy="45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37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…cantar.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http://i.istockimg.com/file_thumbview_approve/6341609/2/stock-photo-6341609-girl-and-guy-speak-by-a-mobile-phon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62" y="990601"/>
            <a:ext cx="4919587" cy="421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38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581400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…hablar por teléfono.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http://www.steadyhealth.com/2591/Image/surf_intern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6827"/>
            <a:ext cx="5317356" cy="436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39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56440" y="5049471"/>
            <a:ext cx="3810000" cy="1154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…navegar por Internet.</a:t>
            </a: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…usar la computadora.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2911" y="228600"/>
            <a:ext cx="5569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¿Qué deportes practicas?</a:t>
            </a:r>
            <a:endParaRPr lang="es-MX" sz="4000" b="1" dirty="0"/>
          </a:p>
        </p:txBody>
      </p:sp>
      <p:pic>
        <p:nvPicPr>
          <p:cNvPr id="17" name="Picture 8" descr="http://www.angelsportsinjuryandphysiotherapyclinic.co.uk/images/uploads/images/Rafael-Nadal-77805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0571"/>
            <a:ext cx="2018128" cy="14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loaizal59.files.wordpress.com/2012/07/natacion_mateodeangul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77498"/>
            <a:ext cx="2279569" cy="13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g.cdn.mersap.com/basquetbol/files/2010/10/michael-jorda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98096"/>
            <a:ext cx="1447800" cy="13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3.bp.blogspot.com/-FQMBDSkTREA/TvkocxjI5MI/AAAAAAAAADQ/zW63ji8TfF4/s1600/voleibo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95" y="1170570"/>
            <a:ext cx="1449277" cy="13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2" descr="http://blog.oregonlive.com/environment_impact/2009/03/large_olytrial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5" y="3200400"/>
            <a:ext cx="1902254" cy="126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http://myhome.coloradomesa.edu/~sdarr/Images/extreme-skiing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93" y="3186545"/>
            <a:ext cx="1497607" cy="134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4" descr="http://www.cooperativa.cl/noticias/site/artic/20130125/imag/foto_000000012013012522510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58" y="3200399"/>
            <a:ext cx="1702645" cy="13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://upload.wikimedia.org/wikipedia/commons/f/f8/Tiger_Woods_drives_by_Allison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7" y="3200400"/>
            <a:ext cx="1869768" cy="13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605" y="499341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3600" b="1" dirty="0">
                <a:solidFill>
                  <a:srgbClr val="002060"/>
                </a:solidFill>
              </a:rPr>
              <a:t> </a:t>
            </a:r>
            <a:r>
              <a:rPr lang="es-MX" sz="3600" b="1" dirty="0" smtClean="0">
                <a:solidFill>
                  <a:srgbClr val="002060"/>
                </a:solidFill>
              </a:rPr>
              <a:t>Juego  ___.		2. Practico ___.</a:t>
            </a:r>
            <a:endParaRPr lang="es-MX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235" y="2575188"/>
            <a:ext cx="1104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al tenis</a:t>
            </a:r>
            <a:endParaRPr lang="es-MX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268029" y="2540363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al voleibol</a:t>
            </a:r>
            <a:endParaRPr lang="es-MX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57801" y="2544641"/>
            <a:ext cx="197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al baloncesto</a:t>
            </a:r>
            <a:endParaRPr lang="es-MX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199222" y="4476466"/>
            <a:ext cx="96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al golf</a:t>
            </a:r>
            <a:endParaRPr lang="es-MX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12514" y="4482380"/>
            <a:ext cx="173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 velerismo</a:t>
            </a:r>
            <a:endParaRPr lang="es-MX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0904" y="4476467"/>
            <a:ext cx="169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 atletismo</a:t>
            </a:r>
            <a:endParaRPr lang="es-MX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33941" y="4531753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 esquí</a:t>
            </a:r>
            <a:endParaRPr lang="es-MX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51528" y="2496755"/>
            <a:ext cx="172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l</a:t>
            </a:r>
            <a:r>
              <a:rPr lang="es-MX" sz="2400" b="1" dirty="0" smtClean="0"/>
              <a:t>a natación</a:t>
            </a:r>
            <a:endParaRPr lang="es-MX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</a:t>
            </a:fld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333496" y="6558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9400" y="7979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97157" y="7405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3</a:t>
            </a:r>
            <a:endParaRPr lang="es-MX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217566" y="7405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4</a:t>
            </a:r>
            <a:endParaRPr lang="es-MX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1422" y="2806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5</a:t>
            </a:r>
            <a:endParaRPr lang="es-MX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752824" y="27711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6</a:t>
            </a:r>
            <a:endParaRPr lang="es-MX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618987" y="27754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7</a:t>
            </a:r>
            <a:endParaRPr lang="es-MX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625362" y="2806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8</a:t>
            </a:r>
            <a:endParaRPr lang="es-MX" sz="2800" b="1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538341" y="5639749"/>
            <a:ext cx="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362337" y="5639749"/>
            <a:ext cx="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http://www.painetworks.com/photos/kc/kc654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75412"/>
            <a:ext cx="4565982" cy="387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40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57800"/>
            <a:ext cx="5029200" cy="85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…pasar tiempo con mis amigos.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cdn.buzznet.com/assets/users16/lexijade/default/10-shopping-besties--large-msg-135256562178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69461"/>
            <a:ext cx="4600343" cy="42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41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…ir de compras.</a:t>
            </a: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http://cobaltpm.com/wp-content/uploads/2012/11/cinema-watching-movi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599"/>
            <a:ext cx="5257800" cy="45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42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…ir al cine.</a:t>
            </a:r>
          </a:p>
        </p:txBody>
      </p:sp>
    </p:spTree>
    <p:extLst>
      <p:ext uri="{BB962C8B-B14F-4D97-AF65-F5344CB8AC3E}">
        <p14:creationId xmlns:p14="http://schemas.microsoft.com/office/powerpoint/2010/main" val="39622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09" y="228600"/>
            <a:ext cx="775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te gusta hacer en tu tiempo libre?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http://2.bp.blogspot.com/_lO5twudU5_c/Ru9-c3kVDoI/AAAAAAAAANA/YXEYVd3dMRk/s400/bolich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932662"/>
            <a:ext cx="5111051" cy="40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43</a:t>
            </a:fld>
            <a:endParaRPr lang="es-MX"/>
          </a:p>
        </p:txBody>
      </p:sp>
      <p:sp>
        <p:nvSpPr>
          <p:cNvPr id="12" name="Rounded Rectangle 11"/>
          <p:cNvSpPr/>
          <p:nvPr/>
        </p:nvSpPr>
        <p:spPr>
          <a:xfrm>
            <a:off x="228600" y="5204026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…jugar boliche.</a:t>
            </a:r>
          </a:p>
        </p:txBody>
      </p:sp>
    </p:spTree>
    <p:extLst>
      <p:ext uri="{BB962C8B-B14F-4D97-AF65-F5344CB8AC3E}">
        <p14:creationId xmlns:p14="http://schemas.microsoft.com/office/powerpoint/2010/main" val="4173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44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3224720" y="2438399"/>
            <a:ext cx="3127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Durante la semana </a:t>
            </a:r>
          </a:p>
          <a:p>
            <a:r>
              <a:rPr lang="es-MX" sz="2800" b="1" dirty="0" smtClean="0"/>
              <a:t>yo </a:t>
            </a:r>
            <a:r>
              <a:rPr lang="es-MX" sz="2800" b="1" i="1" u="sng" dirty="0" smtClean="0"/>
              <a:t>voy</a:t>
            </a:r>
            <a:r>
              <a:rPr lang="es-MX" sz="2800" b="1" dirty="0" smtClean="0"/>
              <a:t>  a la escuela.</a:t>
            </a:r>
            <a:endParaRPr lang="es-MX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69573" y="4569541"/>
            <a:ext cx="3254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Los fines de semana </a:t>
            </a:r>
          </a:p>
          <a:p>
            <a:r>
              <a:rPr lang="es-MX" sz="2800" b="1" dirty="0" smtClean="0"/>
              <a:t>yo </a:t>
            </a:r>
            <a:r>
              <a:rPr lang="es-MX" sz="2800" b="1" i="1" u="sng" dirty="0" smtClean="0"/>
              <a:t>voy</a:t>
            </a:r>
            <a:r>
              <a:rPr lang="es-MX" sz="2800" b="1" dirty="0" smtClean="0"/>
              <a:t>  a la playa.</a:t>
            </a:r>
            <a:endParaRPr lang="es-MX" sz="2800" b="1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9" y="60672"/>
            <a:ext cx="3303872" cy="19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83232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¿A dónde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vas </a:t>
            </a:r>
            <a:r>
              <a:rPr lang="es-MX" sz="3600" b="1" dirty="0" smtClean="0">
                <a:solidFill>
                  <a:srgbClr val="002060"/>
                </a:solidFill>
              </a:rPr>
              <a:t>durante la semana?</a:t>
            </a:r>
          </a:p>
          <a:p>
            <a:r>
              <a:rPr lang="es-MX" sz="2400" b="1" dirty="0" smtClean="0">
                <a:solidFill>
                  <a:srgbClr val="002060"/>
                </a:solidFill>
              </a:rPr>
              <a:t>         </a:t>
            </a:r>
            <a:r>
              <a:rPr lang="es-MX" sz="2400" b="1" dirty="0" smtClean="0">
                <a:solidFill>
                  <a:srgbClr val="FF0000"/>
                </a:solidFill>
              </a:rPr>
              <a:t>(lunes, marte, miércoles, jueves y viernes)</a:t>
            </a:r>
            <a:endParaRPr lang="es-MX" sz="3600" b="1" dirty="0" smtClean="0">
              <a:solidFill>
                <a:srgbClr val="FF0000"/>
              </a:solidFill>
            </a:endParaRPr>
          </a:p>
          <a:p>
            <a:r>
              <a:rPr lang="es-MX" sz="3600" b="1" dirty="0" smtClean="0">
                <a:solidFill>
                  <a:srgbClr val="002060"/>
                </a:solidFill>
              </a:rPr>
              <a:t>¿A dónde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vas </a:t>
            </a:r>
            <a:r>
              <a:rPr lang="es-MX" sz="3600" b="1" dirty="0" smtClean="0">
                <a:solidFill>
                  <a:srgbClr val="002060"/>
                </a:solidFill>
              </a:rPr>
              <a:t>los fines de semana?</a:t>
            </a:r>
          </a:p>
          <a:p>
            <a:r>
              <a:rPr lang="es-MX" sz="2400" b="1" dirty="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es-MX" sz="2400" b="1" dirty="0" smtClean="0">
                <a:solidFill>
                  <a:srgbClr val="FF0000"/>
                </a:solidFill>
              </a:rPr>
              <a:t>(sábado y domingo)</a:t>
            </a:r>
            <a:endParaRPr lang="es-MX" sz="2400" b="1" dirty="0">
              <a:solidFill>
                <a:srgbClr val="FF0000"/>
              </a:solidFill>
            </a:endParaRPr>
          </a:p>
          <a:p>
            <a:endParaRPr lang="es-MX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multilingualliving.com/wordpress/wp-content/uploads/2010/05/Girl_at_school_8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3" y="2392073"/>
            <a:ext cx="3001297" cy="200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s.dreamstime.com/thumblarge_488/1269013361374vT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84" y="3931273"/>
            <a:ext cx="2269116" cy="281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33800" y="3011507"/>
            <a:ext cx="636639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ounded Rectangle 18"/>
          <p:cNvSpPr/>
          <p:nvPr/>
        </p:nvSpPr>
        <p:spPr>
          <a:xfrm>
            <a:off x="3567880" y="5142648"/>
            <a:ext cx="636639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ounded Rectangle 19"/>
          <p:cNvSpPr/>
          <p:nvPr/>
        </p:nvSpPr>
        <p:spPr>
          <a:xfrm>
            <a:off x="5040023" y="2968867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ounded Rectangle 20"/>
          <p:cNvSpPr/>
          <p:nvPr/>
        </p:nvSpPr>
        <p:spPr>
          <a:xfrm>
            <a:off x="4872713" y="5144631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extBox 7"/>
          <p:cNvSpPr txBox="1"/>
          <p:nvPr/>
        </p:nvSpPr>
        <p:spPr>
          <a:xfrm>
            <a:off x="3590935" y="3931273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8071" y="6110448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>
          <a:xfrm flipV="1">
            <a:off x="4052119" y="3392507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09255" y="5610385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45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394289" y="2839296"/>
            <a:ext cx="3604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Durante la semana </a:t>
            </a:r>
          </a:p>
          <a:p>
            <a:r>
              <a:rPr lang="es-MX" sz="2800" b="1" dirty="0" smtClean="0"/>
              <a:t>yo </a:t>
            </a:r>
            <a:r>
              <a:rPr lang="es-MX" sz="2800" b="1" dirty="0"/>
              <a:t> </a:t>
            </a:r>
            <a:r>
              <a:rPr lang="es-MX" sz="2800" b="1" i="1" u="sng" dirty="0" smtClean="0"/>
              <a:t>hago</a:t>
            </a:r>
            <a:r>
              <a:rPr lang="es-MX" sz="2800" b="1" i="1" dirty="0" smtClean="0"/>
              <a:t>   </a:t>
            </a:r>
            <a:r>
              <a:rPr lang="es-MX" sz="2800" b="1" dirty="0" smtClean="0"/>
              <a:t>mis deberes.</a:t>
            </a:r>
            <a:endParaRPr lang="es-MX" sz="2800" b="1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9" y="60672"/>
            <a:ext cx="3303872" cy="19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25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haces</a:t>
            </a:r>
            <a:r>
              <a:rPr lang="es-MX" sz="3600" b="1" dirty="0" smtClean="0">
                <a:solidFill>
                  <a:srgbClr val="002060"/>
                </a:solidFill>
              </a:rPr>
              <a:t> durante la semana?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93397" y="3395723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ounded Rectangle 19"/>
          <p:cNvSpPr/>
          <p:nvPr/>
        </p:nvSpPr>
        <p:spPr>
          <a:xfrm>
            <a:off x="7556207" y="3395723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 descr="http://www.onlinereadingtutor.com/wp-content/themes/etutor/slides/teen-homewor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4" y="2616013"/>
            <a:ext cx="5213816" cy="21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7482" y="4953000"/>
            <a:ext cx="7054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</a:t>
            </a:r>
            <a:r>
              <a:rPr lang="es-MX" sz="3600" b="1" dirty="0" smtClean="0">
                <a:solidFill>
                  <a:srgbClr val="002060"/>
                </a:solidFill>
              </a:rPr>
              <a:t> Juan durante la semana?</a:t>
            </a:r>
          </a:p>
          <a:p>
            <a:r>
              <a:rPr lang="es-MX" sz="3600" b="1" dirty="0" smtClean="0">
                <a:solidFill>
                  <a:srgbClr val="002060"/>
                </a:solidFill>
              </a:rPr>
              <a:t>Juan 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</a:t>
            </a:r>
            <a:r>
              <a:rPr lang="es-MX" sz="3600" b="1" dirty="0" smtClean="0">
                <a:solidFill>
                  <a:srgbClr val="002060"/>
                </a:solidFill>
              </a:rPr>
              <a:t>  sus deberes.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9925" y="5553164"/>
            <a:ext cx="1143000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17"/>
          <p:cNvSpPr txBox="1"/>
          <p:nvPr/>
        </p:nvSpPr>
        <p:spPr>
          <a:xfrm>
            <a:off x="5989413" y="4392938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6450597" y="3854172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153036" y="5575024"/>
            <a:ext cx="1571363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0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7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46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4724399" y="2839295"/>
            <a:ext cx="36596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Durante la semana </a:t>
            </a:r>
          </a:p>
          <a:p>
            <a:r>
              <a:rPr lang="es-MX" sz="2800" b="1" dirty="0" smtClean="0"/>
              <a:t>yo </a:t>
            </a:r>
            <a:r>
              <a:rPr lang="es-MX" sz="2800" b="1" dirty="0"/>
              <a:t> </a:t>
            </a:r>
            <a:r>
              <a:rPr lang="es-MX" sz="2800" b="1" i="1" u="sng" dirty="0" smtClean="0"/>
              <a:t>practico</a:t>
            </a:r>
            <a:r>
              <a:rPr lang="es-MX" sz="2800" b="1" i="1" dirty="0" smtClean="0"/>
              <a:t>    </a:t>
            </a:r>
            <a:r>
              <a:rPr lang="es-MX" sz="2800" b="1" dirty="0" smtClean="0"/>
              <a:t>deportes.</a:t>
            </a:r>
            <a:endParaRPr lang="es-MX" sz="2800" b="1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9" y="60672"/>
            <a:ext cx="3303872" cy="19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25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haces</a:t>
            </a:r>
            <a:r>
              <a:rPr lang="es-MX" sz="3600" b="1" dirty="0" smtClean="0">
                <a:solidFill>
                  <a:srgbClr val="002060"/>
                </a:solidFill>
              </a:rPr>
              <a:t> durante la semana?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03613" y="3413915"/>
            <a:ext cx="1371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ounded Rectangle 19"/>
          <p:cNvSpPr/>
          <p:nvPr/>
        </p:nvSpPr>
        <p:spPr>
          <a:xfrm>
            <a:off x="6877368" y="3413915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197482" y="4953000"/>
            <a:ext cx="7033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</a:t>
            </a:r>
            <a:r>
              <a:rPr lang="es-MX" sz="3600" b="1" dirty="0" smtClean="0">
                <a:solidFill>
                  <a:srgbClr val="002060"/>
                </a:solidFill>
              </a:rPr>
              <a:t> Luís durante la semana?</a:t>
            </a:r>
          </a:p>
          <a:p>
            <a:r>
              <a:rPr lang="es-MX" sz="3600" b="1" dirty="0" smtClean="0">
                <a:solidFill>
                  <a:srgbClr val="002060"/>
                </a:solidFill>
              </a:rPr>
              <a:t>Luís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practica</a:t>
            </a:r>
            <a:r>
              <a:rPr lang="es-MX" sz="3600" b="1" i="1" dirty="0" smtClean="0">
                <a:solidFill>
                  <a:srgbClr val="002060"/>
                </a:solidFill>
              </a:rPr>
              <a:t>  </a:t>
            </a:r>
            <a:r>
              <a:rPr lang="es-MX" sz="3600" b="1" dirty="0" smtClean="0">
                <a:solidFill>
                  <a:srgbClr val="002060"/>
                </a:solidFill>
              </a:rPr>
              <a:t>deportes.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25546" y="5602748"/>
            <a:ext cx="1555955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17"/>
          <p:cNvSpPr txBox="1"/>
          <p:nvPr/>
        </p:nvSpPr>
        <p:spPr>
          <a:xfrm>
            <a:off x="5743649" y="4392938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6204833" y="3854172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814135" y="5575024"/>
            <a:ext cx="1910263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6" name="Picture 2" descr="http://content.mypowerit.net/_img/clipart/Sports/athletic_equipmen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" y="1166659"/>
            <a:ext cx="37242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3.depositphotos.com/1007295/230/v/950/depositphotos_2305695-Moody-Teenager-Cartoon-Charac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37" y="2129995"/>
            <a:ext cx="990599" cy="19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7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47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394289" y="2839296"/>
            <a:ext cx="3683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Los fines de semana </a:t>
            </a:r>
          </a:p>
          <a:p>
            <a:r>
              <a:rPr lang="es-MX" sz="2800" b="1" dirty="0" smtClean="0"/>
              <a:t>yo </a:t>
            </a:r>
            <a:r>
              <a:rPr lang="es-MX" sz="2800" b="1" dirty="0"/>
              <a:t> </a:t>
            </a:r>
            <a:r>
              <a:rPr lang="es-MX" sz="2800" b="1" i="1" u="sng" dirty="0" smtClean="0"/>
              <a:t>voy</a:t>
            </a:r>
            <a:r>
              <a:rPr lang="es-MX" sz="2800" b="1" i="1" dirty="0" smtClean="0"/>
              <a:t>   </a:t>
            </a:r>
            <a:r>
              <a:rPr lang="es-MX" sz="2800" b="1" dirty="0" smtClean="0"/>
              <a:t>a la   montaña.</a:t>
            </a:r>
            <a:endParaRPr lang="es-MX" sz="2800" b="1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9" y="60672"/>
            <a:ext cx="3303872" cy="19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832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¿A dónde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vas </a:t>
            </a:r>
            <a:r>
              <a:rPr lang="es-MX" sz="3600" b="1" dirty="0" smtClean="0">
                <a:solidFill>
                  <a:srgbClr val="002060"/>
                </a:solidFill>
              </a:rPr>
              <a:t>los fines de semana?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2116" y="3394025"/>
            <a:ext cx="754498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ounded Rectangle 19"/>
          <p:cNvSpPr/>
          <p:nvPr/>
        </p:nvSpPr>
        <p:spPr>
          <a:xfrm>
            <a:off x="7543917" y="3412403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197482" y="4953000"/>
            <a:ext cx="7366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¿A dónde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va </a:t>
            </a:r>
            <a:r>
              <a:rPr lang="es-MX" sz="3600" b="1" dirty="0" smtClean="0">
                <a:solidFill>
                  <a:srgbClr val="002060"/>
                </a:solidFill>
              </a:rPr>
              <a:t>José durante la semana?</a:t>
            </a:r>
          </a:p>
          <a:p>
            <a:r>
              <a:rPr lang="es-MX" sz="3600" b="1" dirty="0" smtClean="0">
                <a:solidFill>
                  <a:srgbClr val="002060"/>
                </a:solidFill>
              </a:rPr>
              <a:t>José 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va</a:t>
            </a:r>
            <a:r>
              <a:rPr lang="es-MX" sz="3600" b="1" i="1" dirty="0" smtClean="0">
                <a:solidFill>
                  <a:srgbClr val="002060"/>
                </a:solidFill>
              </a:rPr>
              <a:t>  a </a:t>
            </a:r>
            <a:r>
              <a:rPr lang="es-MX" sz="3600" b="1" dirty="0" smtClean="0">
                <a:solidFill>
                  <a:srgbClr val="002060"/>
                </a:solidFill>
              </a:rPr>
              <a:t>la montaña.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55345" y="5575024"/>
            <a:ext cx="685800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17"/>
          <p:cNvSpPr txBox="1"/>
          <p:nvPr/>
        </p:nvSpPr>
        <p:spPr>
          <a:xfrm>
            <a:off x="5878172" y="4392938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6339356" y="3854172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799007" y="5546094"/>
            <a:ext cx="1981200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 descr="http://us.123rf.com/400wm/400/400/ongap/ongap1009/ongap100900012/7785336-man-hiking-in-mountain-with-backpa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2493"/>
            <a:ext cx="4724399" cy="314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7" grpId="0" animBg="1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48</a:t>
            </a:fld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5394289" y="2839296"/>
            <a:ext cx="3713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Los fines de semana </a:t>
            </a:r>
          </a:p>
          <a:p>
            <a:r>
              <a:rPr lang="es-MX" sz="2800" b="1" dirty="0" smtClean="0"/>
              <a:t>yo </a:t>
            </a:r>
            <a:r>
              <a:rPr lang="es-MX" sz="2800" b="1" dirty="0"/>
              <a:t> </a:t>
            </a:r>
            <a:r>
              <a:rPr lang="es-MX" sz="2800" b="1" i="1" u="sng" dirty="0" smtClean="0"/>
              <a:t>monto</a:t>
            </a:r>
            <a:r>
              <a:rPr lang="es-MX" sz="2800" b="1" i="1" dirty="0" smtClean="0"/>
              <a:t>  </a:t>
            </a:r>
            <a:r>
              <a:rPr lang="es-MX" sz="2800" b="1" dirty="0" smtClean="0"/>
              <a:t>en bicicleta.</a:t>
            </a:r>
            <a:endParaRPr lang="es-MX" sz="2800" b="1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9" y="60672"/>
            <a:ext cx="3303872" cy="19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460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haces</a:t>
            </a:r>
            <a:r>
              <a:rPr lang="es-MX" sz="3600" b="1" dirty="0" smtClean="0">
                <a:solidFill>
                  <a:srgbClr val="002060"/>
                </a:solidFill>
              </a:rPr>
              <a:t> los fines de semana?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62106" y="3439818"/>
            <a:ext cx="1048293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ounded Rectangle 19"/>
          <p:cNvSpPr/>
          <p:nvPr/>
        </p:nvSpPr>
        <p:spPr>
          <a:xfrm>
            <a:off x="7556207" y="3406410"/>
            <a:ext cx="1312284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197482" y="4953000"/>
            <a:ext cx="6647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hace</a:t>
            </a:r>
            <a:r>
              <a:rPr lang="es-MX" sz="3600" b="1" dirty="0" smtClean="0">
                <a:solidFill>
                  <a:srgbClr val="002060"/>
                </a:solidFill>
              </a:rPr>
              <a:t> Raúl los fines semana?</a:t>
            </a:r>
          </a:p>
          <a:p>
            <a:r>
              <a:rPr lang="es-MX" sz="3600" b="1" dirty="0" smtClean="0">
                <a:solidFill>
                  <a:srgbClr val="002060"/>
                </a:solidFill>
              </a:rPr>
              <a:t>Raúl </a:t>
            </a:r>
            <a:r>
              <a:rPr lang="es-MX" sz="3600" b="1" i="1" u="sng" dirty="0" smtClean="0">
                <a:solidFill>
                  <a:srgbClr val="002060"/>
                </a:solidFill>
              </a:rPr>
              <a:t>monta</a:t>
            </a:r>
            <a:r>
              <a:rPr lang="es-MX" sz="3600" b="1" i="1" dirty="0" smtClean="0">
                <a:solidFill>
                  <a:srgbClr val="002060"/>
                </a:solidFill>
              </a:rPr>
              <a:t> en </a:t>
            </a:r>
            <a:r>
              <a:rPr lang="es-MX" sz="3600" b="1" dirty="0" smtClean="0">
                <a:solidFill>
                  <a:srgbClr val="002060"/>
                </a:solidFill>
              </a:rPr>
              <a:t>bicicleta.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19200" y="5575024"/>
            <a:ext cx="1295400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extBox 17"/>
          <p:cNvSpPr txBox="1"/>
          <p:nvPr/>
        </p:nvSpPr>
        <p:spPr>
          <a:xfrm>
            <a:off x="5878172" y="4392938"/>
            <a:ext cx="92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verbo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6339356" y="3854172"/>
            <a:ext cx="1" cy="5387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124200" y="5553164"/>
            <a:ext cx="1981200" cy="578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0" name="Picture 2" descr="http://images.icnetwork.co.uk/upl/dailypost/sep2012/7/4/pics-image-3-53078325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2" y="1295401"/>
            <a:ext cx="52089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7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49</a:t>
            </a:fld>
            <a:endParaRPr lang="es-MX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672"/>
            <a:ext cx="1781890" cy="107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56866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¿A dónde </a:t>
            </a:r>
            <a:r>
              <a:rPr lang="es-MX" sz="2800" b="1" i="1" u="sng" dirty="0" smtClean="0">
                <a:solidFill>
                  <a:srgbClr val="002060"/>
                </a:solidFill>
              </a:rPr>
              <a:t>vas </a:t>
            </a:r>
            <a:r>
              <a:rPr lang="es-MX" sz="2800" b="1" dirty="0" smtClean="0">
                <a:solidFill>
                  <a:srgbClr val="002060"/>
                </a:solidFill>
              </a:rPr>
              <a:t>durante </a:t>
            </a:r>
            <a:r>
              <a:rPr lang="es-MX" sz="2800" b="1" dirty="0">
                <a:solidFill>
                  <a:srgbClr val="002060"/>
                </a:solidFill>
              </a:rPr>
              <a:t>la semana</a:t>
            </a:r>
            <a:r>
              <a:rPr lang="es-MX" sz="2800" b="1" dirty="0" smtClean="0">
                <a:solidFill>
                  <a:srgbClr val="002060"/>
                </a:solidFill>
              </a:rPr>
              <a:t>? (1)</a:t>
            </a:r>
            <a:endParaRPr lang="es-MX" sz="2800" b="1" dirty="0">
              <a:solidFill>
                <a:srgbClr val="002060"/>
              </a:solidFill>
            </a:endParaRPr>
          </a:p>
          <a:p>
            <a:r>
              <a:rPr lang="es-MX" sz="2800" b="1" dirty="0">
                <a:solidFill>
                  <a:srgbClr val="002060"/>
                </a:solidFill>
              </a:rPr>
              <a:t>¿Qué </a:t>
            </a:r>
            <a:r>
              <a:rPr lang="es-MX" sz="2800" b="1" i="1" u="sng" dirty="0">
                <a:solidFill>
                  <a:srgbClr val="002060"/>
                </a:solidFill>
              </a:rPr>
              <a:t>haces</a:t>
            </a:r>
            <a:r>
              <a:rPr lang="es-MX" sz="2800" b="1" dirty="0">
                <a:solidFill>
                  <a:srgbClr val="002060"/>
                </a:solidFill>
              </a:rPr>
              <a:t> durante la semana</a:t>
            </a:r>
            <a:r>
              <a:rPr lang="es-MX" sz="2800" b="1" dirty="0" smtClean="0">
                <a:solidFill>
                  <a:srgbClr val="002060"/>
                </a:solidFill>
              </a:rPr>
              <a:t>? (2-9)</a:t>
            </a:r>
            <a:endParaRPr lang="es-MX" sz="2800" b="1" dirty="0">
              <a:solidFill>
                <a:srgbClr val="002060"/>
              </a:solidFill>
            </a:endParaRPr>
          </a:p>
          <a:p>
            <a:endParaRPr lang="es-MX" sz="2800" b="1" dirty="0" smtClean="0">
              <a:solidFill>
                <a:srgbClr val="002060"/>
              </a:solidFill>
            </a:endParaRPr>
          </a:p>
        </p:txBody>
      </p:sp>
      <p:pic>
        <p:nvPicPr>
          <p:cNvPr id="19" name="Picture 2" descr="http://www.multilingualliving.com/wordpress/wp-content/uploads/2010/05/Girl_at_school_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1" y="1384890"/>
            <a:ext cx="2013416" cy="134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onlinereadingtutor.com/wp-content/themes/etutor/slides/teen-homework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68" y="1448494"/>
            <a:ext cx="2089616" cy="13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ontent.mypowerit.net/_img/clipart/Sports/athletic_equipment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59" y="1181405"/>
            <a:ext cx="1601368" cy="16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tatic3.depositphotos.com/1007295/230/v/950/depositphotos_2305695-Moody-Teenager-Cartoon-Characte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27" y="1630090"/>
            <a:ext cx="425939" cy="8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http://assets.nydailynews.com/polopoly_fs/1.1162284.1347998081!/img/httpImage/image.jpg_gen/derivatives/landscape_635/watch18tvf-1-we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06" y="1260498"/>
            <a:ext cx="1905000" cy="15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http://www.vivienyue.com/wp-content/uploads/2012/12/reading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2" y="3853139"/>
            <a:ext cx="2013416" cy="14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virtuosso.com/CarpetaImagenes/ImagenesInicioVideo/Curso-de-violin---Aprender-violin--Tocar-violin--violinistas-300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50" y="3836300"/>
            <a:ext cx="1908666" cy="16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http://www.steadyhealth.com/2591/Image/surf_internet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39" y="3866535"/>
            <a:ext cx="1873037" cy="153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http://4urology.org/images/userfiles/images/man%20sleeping1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11" y="3920675"/>
            <a:ext cx="1784563" cy="15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ebookcentral.co.za/images/ebook/guitar_man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77" y="3836300"/>
            <a:ext cx="1554846" cy="16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471" y="2811442"/>
            <a:ext cx="1248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u="sng" dirty="0" smtClean="0"/>
              <a:t>Voy a </a:t>
            </a:r>
            <a:r>
              <a:rPr lang="es-MX" sz="2400" b="1" dirty="0" smtClean="0"/>
              <a:t>la </a:t>
            </a:r>
          </a:p>
          <a:p>
            <a:pPr algn="ctr"/>
            <a:r>
              <a:rPr lang="es-MX" sz="2400" b="1" dirty="0" smtClean="0"/>
              <a:t>escuela.</a:t>
            </a:r>
            <a:endParaRPr lang="es-MX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507412" y="5472123"/>
            <a:ext cx="1361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descanso</a:t>
            </a:r>
            <a:endParaRPr lang="es-MX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092160" y="2806976"/>
            <a:ext cx="1505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Veo </a:t>
            </a:r>
          </a:p>
          <a:p>
            <a:pPr algn="ctr"/>
            <a:r>
              <a:rPr lang="es-MX" sz="2400" b="1" dirty="0" smtClean="0"/>
              <a:t>televisión.</a:t>
            </a:r>
            <a:endParaRPr lang="es-MX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041812" y="2716527"/>
            <a:ext cx="1408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Practico</a:t>
            </a:r>
          </a:p>
          <a:p>
            <a:pPr algn="ctr"/>
            <a:r>
              <a:rPr lang="es-MX" sz="2400" b="1" dirty="0" smtClean="0"/>
              <a:t>deportes.</a:t>
            </a:r>
            <a:endParaRPr lang="es-MX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88139" y="5287456"/>
            <a:ext cx="1967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Uso la </a:t>
            </a:r>
          </a:p>
          <a:p>
            <a:pPr algn="ctr"/>
            <a:r>
              <a:rPr lang="es-MX" sz="2400" b="1" dirty="0" smtClean="0"/>
              <a:t>computadora </a:t>
            </a:r>
            <a:endParaRPr lang="es-MX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732144" y="2806977"/>
            <a:ext cx="1356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Hago mis</a:t>
            </a:r>
          </a:p>
          <a:p>
            <a:pPr algn="ctr"/>
            <a:r>
              <a:rPr lang="es-MX" sz="2400" b="1" dirty="0" smtClean="0"/>
              <a:t>deberes.</a:t>
            </a:r>
            <a:endParaRPr lang="es-MX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690710" y="5518289"/>
            <a:ext cx="2052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Toco el violín y</a:t>
            </a:r>
          </a:p>
          <a:p>
            <a:pPr algn="ctr"/>
            <a:r>
              <a:rPr lang="es-MX" sz="2400" b="1" dirty="0"/>
              <a:t>l</a:t>
            </a:r>
            <a:r>
              <a:rPr lang="es-MX" sz="2400" b="1" dirty="0" smtClean="0"/>
              <a:t>a guitarra.</a:t>
            </a:r>
            <a:endParaRPr lang="es-MX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81651" y="5446414"/>
            <a:ext cx="188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Estudio./Leo.</a:t>
            </a:r>
            <a:endParaRPr lang="es-MX" sz="2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02694" y="1399890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1</a:t>
            </a:r>
            <a:endParaRPr lang="es-MX" sz="2400" dirty="0"/>
          </a:p>
        </p:txBody>
      </p:sp>
      <p:sp>
        <p:nvSpPr>
          <p:cNvPr id="28" name="Rounded Rectangle 27"/>
          <p:cNvSpPr/>
          <p:nvPr/>
        </p:nvSpPr>
        <p:spPr>
          <a:xfrm>
            <a:off x="2477468" y="1439846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85304" y="1229393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4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823970" y="1329689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74261" y="4874727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639623" y="5061816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337356" y="5011674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106039" y="5028290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47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://2.bp.blogspot.com/_Wv2STgItkiw/S-GUe7xLBRI/AAAAAAAAA3U/9SL8TQ-3XZg/s1600/Soccer_goalkeep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16" y="1098242"/>
            <a:ext cx="5106252" cy="43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0" y="4581787"/>
            <a:ext cx="3709010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5521035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al futbol</a:t>
            </a:r>
            <a:endParaRPr lang="es-MX" sz="4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3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50</a:t>
            </a:fld>
            <a:endParaRPr lang="es-MX" dirty="0"/>
          </a:p>
        </p:txBody>
      </p:sp>
      <p:pic>
        <p:nvPicPr>
          <p:cNvPr id="14" name="Picture 2" descr="http://www.bellenews.com/wp-content/uploads/2011/08/Happiness-and-well-being-in-adolescents-report-less-involvement-in-crime-and-drug-use-than-other-yout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13" y="60672"/>
            <a:ext cx="2211877" cy="13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384" y="304799"/>
            <a:ext cx="61366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¿A dónde </a:t>
            </a:r>
            <a:r>
              <a:rPr lang="es-MX" sz="2800" b="1" i="1" u="sng" dirty="0" smtClean="0">
                <a:solidFill>
                  <a:srgbClr val="002060"/>
                </a:solidFill>
              </a:rPr>
              <a:t>vas</a:t>
            </a:r>
            <a:r>
              <a:rPr lang="es-MX" sz="2800" b="1" i="1" dirty="0" smtClean="0">
                <a:solidFill>
                  <a:srgbClr val="002060"/>
                </a:solidFill>
              </a:rPr>
              <a:t> </a:t>
            </a:r>
            <a:r>
              <a:rPr lang="es-MX" sz="2800" b="1" dirty="0" smtClean="0">
                <a:solidFill>
                  <a:srgbClr val="002060"/>
                </a:solidFill>
              </a:rPr>
              <a:t>los </a:t>
            </a:r>
            <a:r>
              <a:rPr lang="es-MX" sz="2800" b="1" dirty="0">
                <a:solidFill>
                  <a:srgbClr val="002060"/>
                </a:solidFill>
              </a:rPr>
              <a:t>fines de semana</a:t>
            </a:r>
            <a:r>
              <a:rPr lang="es-MX" sz="2800" b="1" dirty="0" smtClean="0">
                <a:solidFill>
                  <a:srgbClr val="002060"/>
                </a:solidFill>
              </a:rPr>
              <a:t>? (1-4)</a:t>
            </a:r>
            <a:endParaRPr lang="es-MX" sz="2800" b="1" dirty="0">
              <a:solidFill>
                <a:srgbClr val="002060"/>
              </a:solidFill>
            </a:endParaRPr>
          </a:p>
          <a:p>
            <a:r>
              <a:rPr lang="es-MX" sz="2800" b="1" dirty="0">
                <a:solidFill>
                  <a:srgbClr val="002060"/>
                </a:solidFill>
              </a:rPr>
              <a:t>¿Qué </a:t>
            </a:r>
            <a:r>
              <a:rPr lang="es-MX" sz="2800" b="1" i="1" u="sng" dirty="0">
                <a:solidFill>
                  <a:srgbClr val="002060"/>
                </a:solidFill>
              </a:rPr>
              <a:t>haces</a:t>
            </a:r>
            <a:r>
              <a:rPr lang="es-MX" sz="2800" b="1" dirty="0">
                <a:solidFill>
                  <a:srgbClr val="002060"/>
                </a:solidFill>
              </a:rPr>
              <a:t> los fines de semana? (5-6)</a:t>
            </a:r>
          </a:p>
          <a:p>
            <a:endParaRPr lang="es-MX" sz="2800" b="1" dirty="0" smtClean="0">
              <a:solidFill>
                <a:srgbClr val="002060"/>
              </a:solidFill>
            </a:endParaRPr>
          </a:p>
        </p:txBody>
      </p:sp>
      <p:pic>
        <p:nvPicPr>
          <p:cNvPr id="8196" name="Picture 4" descr="http://images.askmen.com/top_10/sports/top-10-tennis-matches_flash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355"/>
            <a:ext cx="2681748" cy="17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otrexx.com/wp-content/uploads/2012/08/Alton+Towers+Nemesi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50" y="1394984"/>
            <a:ext cx="2818150" cy="18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hdwallpapersarena.com/wp-content/uploads/2012/12/Windsurfing-Wallpaper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07" y="4024575"/>
            <a:ext cx="2681748" cy="17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1.bp.blogspot.com/-ALuUXTYhC6I/TlBwt_gQfxI/AAAAAAAAAA4/x4Yr64r0wJE/s1600/tony-hawk-8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57" y="4015243"/>
            <a:ext cx="2513350" cy="17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toweroftheamericas.com/images/bigphotos/chart-house-restauran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" y="4038139"/>
            <a:ext cx="3610690" cy="17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www.thefastertimes.com/diamonds/files/2011/05/shopping_mall_phot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24355"/>
            <a:ext cx="3200400" cy="18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1132" y="3193579"/>
            <a:ext cx="229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Voy a un partido</a:t>
            </a:r>
          </a:p>
          <a:p>
            <a:pPr algn="ctr"/>
            <a:r>
              <a:rPr lang="es-MX" sz="2400" b="1" dirty="0"/>
              <a:t>d</a:t>
            </a:r>
            <a:r>
              <a:rPr lang="es-MX" sz="2400" b="1" dirty="0" smtClean="0"/>
              <a:t>e tenis.</a:t>
            </a:r>
            <a:endParaRPr lang="es-MX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23568" y="3193578"/>
            <a:ext cx="2259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Voy a un parque</a:t>
            </a:r>
          </a:p>
          <a:p>
            <a:pPr algn="ctr"/>
            <a:r>
              <a:rPr lang="es-MX" sz="2400" b="1" dirty="0"/>
              <a:t>d</a:t>
            </a:r>
            <a:r>
              <a:rPr lang="es-MX" sz="2400" b="1" dirty="0" smtClean="0"/>
              <a:t>e diversión.</a:t>
            </a:r>
            <a:endParaRPr lang="es-MX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78859" y="3193579"/>
            <a:ext cx="2072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Voy a al centro</a:t>
            </a:r>
          </a:p>
          <a:p>
            <a:pPr algn="ctr"/>
            <a:r>
              <a:rPr lang="es-MX" sz="2400" b="1" dirty="0" smtClean="0"/>
              <a:t>comercial.</a:t>
            </a:r>
            <a:endParaRPr lang="es-MX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5756327"/>
            <a:ext cx="196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Practico/hago</a:t>
            </a:r>
          </a:p>
          <a:p>
            <a:pPr algn="ctr"/>
            <a:r>
              <a:rPr lang="es-MX" sz="2400" b="1" dirty="0" smtClean="0"/>
              <a:t>windsurf.</a:t>
            </a:r>
            <a:endParaRPr lang="es-MX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93217" y="5675889"/>
            <a:ext cx="133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Monto </a:t>
            </a:r>
          </a:p>
          <a:p>
            <a:pPr algn="ctr"/>
            <a:r>
              <a:rPr lang="es-MX" sz="2400" b="1" dirty="0" smtClean="0"/>
              <a:t>patineta.</a:t>
            </a:r>
            <a:endParaRPr lang="es-MX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5187" y="5799223"/>
            <a:ext cx="1814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/>
              <a:t>Voy al</a:t>
            </a:r>
          </a:p>
          <a:p>
            <a:pPr algn="ctr"/>
            <a:r>
              <a:rPr lang="es-MX" sz="2400" b="1" dirty="0" smtClean="0"/>
              <a:t>restaurante.</a:t>
            </a:r>
            <a:endParaRPr lang="es-MX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82367" y="2819400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1</a:t>
            </a:r>
            <a:endParaRPr lang="es-MX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2771203" y="2819400"/>
            <a:ext cx="40137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04970" y="2841129"/>
            <a:ext cx="37169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367" y="5262231"/>
            <a:ext cx="37169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14699" y="5359285"/>
            <a:ext cx="37169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5</a:t>
            </a:r>
            <a:endParaRPr lang="es-MX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6181507" y="5358448"/>
            <a:ext cx="371693" cy="374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225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51</a:t>
            </a:fld>
            <a:endParaRPr lang="es-MX"/>
          </a:p>
        </p:txBody>
      </p:sp>
      <p:pic>
        <p:nvPicPr>
          <p:cNvPr id="10242" name="Picture 2" descr="http://us.cdn1.123rf.com/168nwm/andresr/andresr0911/andresr091100966/5932371-beautiful-happy-woman-portrait-framing-her-face-isolated-over-a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691162" cy="251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4331" y="646267"/>
            <a:ext cx="723569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u="sng" dirty="0" smtClean="0"/>
              <a:t>Por favor entrevista a 3 miembros de tu clase </a:t>
            </a:r>
          </a:p>
          <a:p>
            <a:r>
              <a:rPr lang="es-MX" sz="2800" b="1" u="sng" dirty="0" smtClean="0"/>
              <a:t>y pregunta lo siguiente</a:t>
            </a:r>
            <a:r>
              <a:rPr lang="es-MX" sz="2800" b="1" dirty="0" smtClean="0"/>
              <a:t>:</a:t>
            </a:r>
          </a:p>
          <a:p>
            <a:endParaRPr lang="es-MX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s-MX" sz="2800" b="1" dirty="0" smtClean="0">
                <a:solidFill>
                  <a:srgbClr val="0070C0"/>
                </a:solidFill>
              </a:rPr>
              <a:t>¿Qué haces durante la semana? (2 cosas)</a:t>
            </a:r>
          </a:p>
          <a:p>
            <a:pPr marL="514350" indent="-514350">
              <a:buFontTx/>
              <a:buAutoNum type="arabicPeriod"/>
            </a:pPr>
            <a:r>
              <a:rPr lang="es-MX" sz="2800" b="1" dirty="0" smtClean="0">
                <a:solidFill>
                  <a:srgbClr val="0070C0"/>
                </a:solidFill>
              </a:rPr>
              <a:t>¿A dónde vas los fines de semana</a:t>
            </a:r>
            <a:r>
              <a:rPr lang="es-MX" sz="2800" b="1" dirty="0">
                <a:solidFill>
                  <a:srgbClr val="0070C0"/>
                </a:solidFill>
              </a:rPr>
              <a:t>? </a:t>
            </a:r>
            <a:r>
              <a:rPr lang="es-MX" sz="2800" b="1" smtClean="0">
                <a:solidFill>
                  <a:srgbClr val="0070C0"/>
                </a:solidFill>
              </a:rPr>
              <a:t>(2 </a:t>
            </a:r>
            <a:r>
              <a:rPr lang="es-MX" sz="2800" b="1" dirty="0">
                <a:solidFill>
                  <a:srgbClr val="0070C0"/>
                </a:solidFill>
              </a:rPr>
              <a:t>cosas)</a:t>
            </a:r>
          </a:p>
          <a:p>
            <a:endParaRPr lang="es-MX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es-MX" dirty="0"/>
          </a:p>
          <a:p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986846" y="2956044"/>
            <a:ext cx="74061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</a:rPr>
              <a:t>Escribe tu respuesta con la </a:t>
            </a:r>
            <a:r>
              <a:rPr lang="es-MX" sz="2800" b="1" u="sng" dirty="0" smtClean="0">
                <a:solidFill>
                  <a:srgbClr val="FF0000"/>
                </a:solidFill>
              </a:rPr>
              <a:t>conjugación correcta</a:t>
            </a:r>
            <a:r>
              <a:rPr lang="es-MX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s-MX" sz="2800" b="1" u="sng" dirty="0" smtClean="0">
                <a:solidFill>
                  <a:srgbClr val="0070C0"/>
                </a:solidFill>
              </a:rPr>
              <a:t>Ejemplo</a:t>
            </a:r>
            <a:r>
              <a:rPr lang="es-MX" sz="2800" b="1" dirty="0" smtClean="0">
                <a:solidFill>
                  <a:srgbClr val="0070C0"/>
                </a:solidFill>
              </a:rPr>
              <a:t>: ¿A dónde vas los fines semana?</a:t>
            </a:r>
            <a:endParaRPr lang="es-MX" sz="2800" dirty="0"/>
          </a:p>
        </p:txBody>
      </p:sp>
      <p:pic>
        <p:nvPicPr>
          <p:cNvPr id="6" name="Picture 2" descr="http://www.bellenews.com/wp-content/uploads/2011/08/Happiness-and-well-being-in-adolescents-report-less-involvement-in-crime-and-drug-use-than-other-youth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1"/>
            <a:ext cx="459024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3733800" y="4132383"/>
            <a:ext cx="2258100" cy="2458254"/>
          </a:xfrm>
          <a:prstGeom prst="cloudCallout">
            <a:avLst>
              <a:gd name="adj1" fmla="val 86589"/>
              <a:gd name="adj2" fmla="val 11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Los fines de semana </a:t>
            </a:r>
            <a:r>
              <a:rPr lang="es-MX" sz="2400" b="1" i="1" u="sng" dirty="0" smtClean="0">
                <a:solidFill>
                  <a:schemeClr val="tx1"/>
                </a:solidFill>
              </a:rPr>
              <a:t>voy</a:t>
            </a:r>
            <a:r>
              <a:rPr lang="es-MX" sz="2400" b="1" dirty="0" smtClean="0">
                <a:solidFill>
                  <a:schemeClr val="tx1"/>
                </a:solidFill>
              </a:rPr>
              <a:t> a la playa.</a:t>
            </a:r>
            <a:endParaRPr lang="es-MX" sz="2400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http://www.stillbergstrom.com/Realistic_Pencil_clip_art_hight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7" y="4154507"/>
            <a:ext cx="764598" cy="110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7493" y="5108610"/>
            <a:ext cx="3172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Los fines de semana</a:t>
            </a:r>
          </a:p>
          <a:p>
            <a:r>
              <a:rPr lang="es-MX" sz="2800" b="1" dirty="0" smtClean="0"/>
              <a:t>Pedro </a:t>
            </a:r>
            <a:r>
              <a:rPr lang="es-MX" sz="2800" b="1" i="1" u="sng" dirty="0" smtClean="0"/>
              <a:t>va</a:t>
            </a:r>
            <a:r>
              <a:rPr lang="es-MX" sz="2800" b="1" dirty="0" smtClean="0"/>
              <a:t> a la playa.</a:t>
            </a:r>
            <a:endParaRPr lang="es-MX" sz="2800" b="1" dirty="0"/>
          </a:p>
        </p:txBody>
      </p:sp>
      <p:pic>
        <p:nvPicPr>
          <p:cNvPr id="10246" name="Picture 6" descr="http://isucceedbook.com/wp-content/uploads/2011/01/tropical-beach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46" y="3946950"/>
            <a:ext cx="2326554" cy="12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7269054" y="3716256"/>
            <a:ext cx="533400" cy="3985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925980" y="6062718"/>
            <a:ext cx="884020" cy="975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1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ir </a:t>
            </a:r>
            <a:r>
              <a:rPr lang="es-MX" sz="3200" b="1" dirty="0" smtClean="0">
                <a:solidFill>
                  <a:srgbClr val="002060"/>
                </a:solidFill>
              </a:rPr>
              <a:t>(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go</a:t>
            </a:r>
            <a:r>
              <a:rPr lang="es-MX" sz="3200" b="1" dirty="0" smtClean="0">
                <a:solidFill>
                  <a:srgbClr val="002060"/>
                </a:solidFill>
              </a:rPr>
              <a:t> /irregular) 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voy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vas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va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va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vamos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vais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van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van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3448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hacer</a:t>
            </a:r>
            <a:r>
              <a:rPr lang="es-MX" sz="3200" b="1" dirty="0" smtClean="0">
                <a:solidFill>
                  <a:srgbClr val="002060"/>
                </a:solidFill>
              </a:rPr>
              <a:t>(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do </a:t>
            </a:r>
            <a:r>
              <a:rPr lang="es-MX" sz="3200" b="1" dirty="0" err="1" smtClean="0">
                <a:solidFill>
                  <a:srgbClr val="002060"/>
                </a:solidFill>
              </a:rPr>
              <a:t>or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make</a:t>
            </a:r>
            <a:r>
              <a:rPr lang="es-MX" sz="3200" b="1" dirty="0" smtClean="0">
                <a:solidFill>
                  <a:srgbClr val="002060"/>
                </a:solidFill>
              </a:rPr>
              <a:t> /irregular) 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hago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haces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hace</a:t>
            </a:r>
            <a:r>
              <a:rPr lang="es-MX" sz="3200" dirty="0" smtClean="0"/>
              <a:t>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hace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hacemos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hacéis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hacen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hacen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6825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ver </a:t>
            </a:r>
            <a:r>
              <a:rPr lang="es-MX" sz="3200" b="1" dirty="0" smtClean="0">
                <a:solidFill>
                  <a:srgbClr val="002060"/>
                </a:solidFill>
              </a:rPr>
              <a:t>(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see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or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watch</a:t>
            </a:r>
            <a:r>
              <a:rPr lang="es-MX" sz="3200" b="1" dirty="0" smtClean="0">
                <a:solidFill>
                  <a:srgbClr val="002060"/>
                </a:solidFill>
              </a:rPr>
              <a:t> /irregular) 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veo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ves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ve</a:t>
            </a:r>
            <a:r>
              <a:rPr lang="es-MX" sz="3200" dirty="0" smtClean="0"/>
              <a:t>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ve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vemos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veis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ven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ven 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6825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55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Verbo </a:t>
            </a:r>
            <a:r>
              <a:rPr lang="es-MX" sz="3200" b="1" u="sng" dirty="0" smtClean="0">
                <a:solidFill>
                  <a:srgbClr val="002060"/>
                </a:solidFill>
              </a:rPr>
              <a:t>tocar </a:t>
            </a:r>
            <a:r>
              <a:rPr lang="es-MX" sz="3200" b="1" dirty="0" smtClean="0">
                <a:solidFill>
                  <a:srgbClr val="002060"/>
                </a:solidFill>
              </a:rPr>
              <a:t>(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play</a:t>
            </a:r>
            <a:r>
              <a:rPr lang="es-MX" sz="3200" b="1" dirty="0" smtClean="0">
                <a:solidFill>
                  <a:srgbClr val="002060"/>
                </a:solidFill>
              </a:rPr>
              <a:t> / regular) </a:t>
            </a:r>
            <a:r>
              <a:rPr lang="es-MX" sz="3200" b="1" dirty="0" err="1" smtClean="0">
                <a:solidFill>
                  <a:srgbClr val="002060"/>
                </a:solidFill>
              </a:rPr>
              <a:t>present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r>
              <a:rPr lang="es-MX" sz="3200" b="1" u="sng" dirty="0" smtClean="0"/>
              <a:t>Singular</a:t>
            </a:r>
            <a:endParaRPr lang="es-MX" sz="3200" b="1" u="sng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Yo</a:t>
            </a:r>
            <a:r>
              <a:rPr lang="es-MX" sz="3200" dirty="0" smtClean="0"/>
              <a:t>					</a:t>
            </a:r>
            <a:r>
              <a:rPr lang="es-MX" sz="3200" b="1" dirty="0" smtClean="0"/>
              <a:t>toco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tú</a:t>
            </a:r>
            <a:r>
              <a:rPr lang="es-MX" sz="3200" dirty="0" smtClean="0"/>
              <a:t>					</a:t>
            </a:r>
            <a:r>
              <a:rPr lang="es-MX" sz="3200" b="1" dirty="0" smtClean="0"/>
              <a:t>tocas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él/ella</a:t>
            </a:r>
            <a:r>
              <a:rPr lang="es-MX" sz="3200" dirty="0"/>
              <a:t>	</a:t>
            </a:r>
            <a:r>
              <a:rPr lang="es-MX" sz="3200" dirty="0" smtClean="0"/>
              <a:t>			</a:t>
            </a:r>
            <a:r>
              <a:rPr lang="es-MX" sz="3200" b="1" dirty="0" smtClean="0"/>
              <a:t>toca</a:t>
            </a:r>
            <a:r>
              <a:rPr lang="es-MX" sz="3200" dirty="0" smtClean="0"/>
              <a:t>		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</a:t>
            </a:r>
            <a:r>
              <a:rPr lang="es-MX" sz="3200" dirty="0"/>
              <a:t> (formal) </a:t>
            </a:r>
            <a:r>
              <a:rPr lang="es-MX" sz="3200" dirty="0" smtClean="0"/>
              <a:t>			</a:t>
            </a:r>
            <a:r>
              <a:rPr lang="es-MX" sz="3200" b="1" dirty="0" smtClean="0"/>
              <a:t>toca</a:t>
            </a:r>
          </a:p>
          <a:p>
            <a:endParaRPr lang="es-MX" sz="3200" dirty="0" smtClean="0"/>
          </a:p>
          <a:p>
            <a:r>
              <a:rPr lang="es-MX" sz="3200" b="1" u="sng" dirty="0" smtClean="0"/>
              <a:t>Plural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nosotros</a:t>
            </a:r>
            <a:r>
              <a:rPr lang="es-MX" sz="3200" dirty="0" smtClean="0"/>
              <a:t>				</a:t>
            </a:r>
            <a:r>
              <a:rPr lang="es-MX" sz="3200" b="1" dirty="0" smtClean="0"/>
              <a:t>tocamos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vosotros</a:t>
            </a:r>
            <a:r>
              <a:rPr lang="es-MX" sz="3200" dirty="0" smtClean="0"/>
              <a:t> (</a:t>
            </a:r>
            <a:r>
              <a:rPr lang="es-MX" sz="3200" dirty="0" err="1" smtClean="0"/>
              <a:t>Spain</a:t>
            </a:r>
            <a:r>
              <a:rPr lang="es-MX" sz="3200" dirty="0" smtClean="0"/>
              <a:t>)		 	</a:t>
            </a:r>
            <a:r>
              <a:rPr lang="es-MX" sz="3200" b="1" dirty="0" smtClean="0"/>
              <a:t>tocáis</a:t>
            </a:r>
            <a:r>
              <a:rPr lang="es-MX" sz="3200" dirty="0" smtClean="0"/>
              <a:t>		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ustedes</a:t>
            </a:r>
            <a:r>
              <a:rPr lang="es-MX" sz="3200" dirty="0" smtClean="0"/>
              <a:t>				</a:t>
            </a:r>
            <a:r>
              <a:rPr lang="es-MX" sz="3200" b="1" dirty="0" smtClean="0"/>
              <a:t>tocan</a:t>
            </a:r>
            <a:endParaRPr lang="es-MX" sz="3200" b="1" dirty="0"/>
          </a:p>
          <a:p>
            <a:r>
              <a:rPr lang="es-MX" sz="3200" b="1" dirty="0" smtClean="0">
                <a:solidFill>
                  <a:srgbClr val="002060"/>
                </a:solidFill>
              </a:rPr>
              <a:t>ellos/ellas</a:t>
            </a:r>
            <a:r>
              <a:rPr lang="es-MX" sz="3200" dirty="0" smtClean="0"/>
              <a:t>				</a:t>
            </a:r>
            <a:r>
              <a:rPr lang="es-MX" sz="3200" b="1" dirty="0" smtClean="0"/>
              <a:t>tocan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6825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56</a:t>
            </a:fld>
            <a:endParaRPr lang="es-MX"/>
          </a:p>
        </p:txBody>
      </p:sp>
      <p:pic>
        <p:nvPicPr>
          <p:cNvPr id="1026" name="Picture 2" descr="http://www.islandcrisis.net/wp-content/uploads/2011/10/girl_using_pho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96" y="152400"/>
            <a:ext cx="1687894" cy="14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304800"/>
            <a:ext cx="447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70C0"/>
                </a:solidFill>
              </a:rPr>
              <a:t>Invitando a los amigos a salir</a:t>
            </a:r>
            <a:endParaRPr lang="es-MX" sz="2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www.dreamstime.com/handsome-dark-haired-guy-on-the-phone-thumb2068184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84320"/>
            <a:ext cx="205740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848464"/>
            <a:ext cx="769774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Ana: 	Hola Juan, ¿Cómo estás? </a:t>
            </a:r>
          </a:p>
          <a:p>
            <a:r>
              <a:rPr lang="es-MX" sz="2400" b="1" dirty="0" smtClean="0"/>
              <a:t>Juan:	Chévere. ¿y tú?</a:t>
            </a:r>
          </a:p>
          <a:p>
            <a:r>
              <a:rPr lang="es-MX" sz="2400" b="1" dirty="0"/>
              <a:t>Ana</a:t>
            </a:r>
            <a:r>
              <a:rPr lang="es-MX" sz="2400" b="1" dirty="0" smtClean="0"/>
              <a:t>:	Muy bien. ¿Qué  vas a hacer este fin de semana?</a:t>
            </a:r>
            <a:endParaRPr lang="es-MX" sz="2400" b="1" dirty="0"/>
          </a:p>
          <a:p>
            <a:r>
              <a:rPr lang="es-MX" sz="2400" b="1" dirty="0"/>
              <a:t>Juan</a:t>
            </a:r>
            <a:r>
              <a:rPr lang="es-MX" sz="2400" b="1" dirty="0" smtClean="0"/>
              <a:t>:	No sé.  ¿Cuándo? </a:t>
            </a:r>
            <a:endParaRPr lang="es-MX" sz="2400" b="1" dirty="0"/>
          </a:p>
          <a:p>
            <a:r>
              <a:rPr lang="es-MX" sz="2400" b="1" dirty="0"/>
              <a:t>Ana</a:t>
            </a:r>
            <a:r>
              <a:rPr lang="es-MX" sz="2400" b="1" dirty="0" smtClean="0"/>
              <a:t>:	Este sábado. ¿Quieres cenar en un restaurante?</a:t>
            </a:r>
          </a:p>
          <a:p>
            <a:r>
              <a:rPr lang="es-MX" sz="2400" b="1" dirty="0" smtClean="0"/>
              <a:t>Juan:   Este sábado no puedo porque voy a estudiar y </a:t>
            </a:r>
          </a:p>
          <a:p>
            <a:r>
              <a:rPr lang="es-MX" sz="2400" b="1" dirty="0" smtClean="0"/>
              <a:t>             el domingo voy a jugar ajedrez.  ¿Puedes el viernes?</a:t>
            </a:r>
          </a:p>
          <a:p>
            <a:r>
              <a:rPr lang="es-MX" sz="2400" b="1" dirty="0" smtClean="0"/>
              <a:t>Ana:	Claro. ¿Qué restaurante te gustaría?</a:t>
            </a:r>
            <a:endParaRPr lang="es-MX" sz="2400" b="1" dirty="0"/>
          </a:p>
          <a:p>
            <a:r>
              <a:rPr lang="es-MX" sz="2400" b="1" dirty="0"/>
              <a:t>Juan</a:t>
            </a:r>
            <a:r>
              <a:rPr lang="es-MX" sz="2400" b="1" dirty="0" smtClean="0"/>
              <a:t>:	Me encanta el restaurante italiano </a:t>
            </a:r>
            <a:r>
              <a:rPr lang="es-MX" sz="2400" b="1" dirty="0" err="1" smtClean="0"/>
              <a:t>Rozzini</a:t>
            </a:r>
            <a:r>
              <a:rPr lang="es-MX" sz="2400" b="1" dirty="0" smtClean="0"/>
              <a:t>.	</a:t>
            </a:r>
            <a:endParaRPr lang="es-MX" sz="2400" b="1" dirty="0"/>
          </a:p>
          <a:p>
            <a:r>
              <a:rPr lang="es-MX" sz="2400" b="1" dirty="0"/>
              <a:t>Ana</a:t>
            </a:r>
            <a:r>
              <a:rPr lang="es-MX" sz="2400" b="1" dirty="0" smtClean="0"/>
              <a:t>:	Esta bien. ¿A qué hora nos vemos?</a:t>
            </a:r>
            <a:endParaRPr lang="es-MX" sz="2400" b="1" dirty="0"/>
          </a:p>
          <a:p>
            <a:r>
              <a:rPr lang="es-MX" sz="2400" b="1" dirty="0" smtClean="0"/>
              <a:t>Juan:	Vamos a ver, ¿Qué tal a las 6:00 de la tarde?</a:t>
            </a:r>
          </a:p>
          <a:p>
            <a:r>
              <a:rPr lang="es-MX" sz="2400" b="1" dirty="0" smtClean="0"/>
              <a:t>Ana:  	Perfecto.  Nos vemos a las 6:00 en </a:t>
            </a:r>
            <a:r>
              <a:rPr lang="es-MX" sz="2400" b="1" dirty="0" err="1" smtClean="0"/>
              <a:t>Rozzini</a:t>
            </a:r>
            <a:r>
              <a:rPr lang="es-MX" sz="2400" b="1" dirty="0" smtClean="0"/>
              <a:t>.</a:t>
            </a:r>
          </a:p>
          <a:p>
            <a:r>
              <a:rPr lang="es-MX" sz="2400" b="1" dirty="0" smtClean="0"/>
              <a:t>Juan:	Ok.  ¡Pero recuerda que no tengo dinero!</a:t>
            </a:r>
          </a:p>
          <a:p>
            <a:r>
              <a:rPr lang="es-MX" sz="2400" b="1" dirty="0" smtClean="0"/>
              <a:t>Ana:	</a:t>
            </a:r>
            <a:r>
              <a:rPr lang="es-MX" sz="2400" b="1" dirty="0"/>
              <a:t> </a:t>
            </a:r>
            <a:r>
              <a:rPr lang="es-MX" sz="2400" b="1" dirty="0" smtClean="0"/>
              <a:t>¡Qué!  #!?&amp;#?&amp;%@       </a:t>
            </a:r>
            <a:r>
              <a:rPr lang="es-MX" sz="2400" b="1" dirty="0" err="1" smtClean="0"/>
              <a:t>Click</a:t>
            </a:r>
            <a:r>
              <a:rPr lang="es-MX" sz="2400" b="1" dirty="0" smtClean="0"/>
              <a:t>.     </a:t>
            </a:r>
          </a:p>
          <a:p>
            <a:r>
              <a:rPr lang="es-MX" sz="2400" b="1" dirty="0" smtClean="0"/>
              <a:t>Juan:	Aló.   Ana.  </a:t>
            </a:r>
            <a:r>
              <a:rPr lang="es-MX" sz="2400" b="1" dirty="0"/>
              <a:t>Aló. </a:t>
            </a:r>
            <a:r>
              <a:rPr lang="es-MX" sz="2400" b="1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46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57</a:t>
            </a:fld>
            <a:endParaRPr lang="es-MX"/>
          </a:p>
        </p:txBody>
      </p:sp>
      <p:pic>
        <p:nvPicPr>
          <p:cNvPr id="3" name="Picture 2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" y="3524864"/>
            <a:ext cx="2212888" cy="33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838200"/>
            <a:ext cx="6447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En  grupos de dos o tres, haz un </a:t>
            </a:r>
            <a:r>
              <a:rPr lang="es-MX" sz="2800" b="1" dirty="0" err="1"/>
              <a:t>skit</a:t>
            </a:r>
            <a:r>
              <a:rPr lang="es-MX" sz="2800" b="1" dirty="0"/>
              <a:t> sobre el </a:t>
            </a:r>
            <a:r>
              <a:rPr lang="es-MX" sz="2800" b="1" dirty="0" smtClean="0"/>
              <a:t>tópico: </a:t>
            </a:r>
            <a:r>
              <a:rPr lang="es-MX" sz="2800" b="1" i="1" u="sng" dirty="0">
                <a:solidFill>
                  <a:srgbClr val="0070C0"/>
                </a:solidFill>
              </a:rPr>
              <a:t>Invitando a los amigos a salir</a:t>
            </a:r>
            <a:r>
              <a:rPr lang="es-MX" sz="2800" b="1" dirty="0"/>
              <a:t>.  Incluye lo siguiente:</a:t>
            </a:r>
          </a:p>
          <a:p>
            <a:pPr marL="342900" indent="-342900">
              <a:buAutoNum type="arabicPeriod"/>
            </a:pPr>
            <a:r>
              <a:rPr lang="es-MX" sz="2800" b="1" dirty="0"/>
              <a:t>Saludos</a:t>
            </a:r>
          </a:p>
          <a:p>
            <a:pPr marL="342900" indent="-342900">
              <a:buAutoNum type="arabicPeriod"/>
            </a:pPr>
            <a:r>
              <a:rPr lang="es-MX" sz="2800" b="1" dirty="0"/>
              <a:t>Invitación en el fin de semana</a:t>
            </a:r>
          </a:p>
          <a:p>
            <a:pPr marL="342900" indent="-342900">
              <a:buAutoNum type="arabicPeriod"/>
            </a:pPr>
            <a:r>
              <a:rPr lang="es-MX" sz="2800" b="1" dirty="0"/>
              <a:t>Lugar donde se encuentran</a:t>
            </a:r>
          </a:p>
          <a:p>
            <a:pPr marL="342900" indent="-342900">
              <a:buAutoNum type="arabicPeriod"/>
            </a:pPr>
            <a:r>
              <a:rPr lang="es-MX" sz="2800" b="1" dirty="0"/>
              <a:t>Hora cuando se encuentran</a:t>
            </a:r>
          </a:p>
          <a:p>
            <a:pPr marL="342900" indent="-342900">
              <a:buAutoNum type="arabicPeriod"/>
            </a:pPr>
            <a:r>
              <a:rPr lang="es-MX" sz="2800" b="1" dirty="0"/>
              <a:t>Un final inesperado</a:t>
            </a:r>
          </a:p>
          <a:p>
            <a:r>
              <a:rPr lang="es-MX" sz="2800" b="1" dirty="0"/>
              <a:t>Recuerda, el libreto debe estar balanceado entre todos los miembros del grupo.</a:t>
            </a:r>
          </a:p>
        </p:txBody>
      </p:sp>
    </p:spTree>
    <p:extLst>
      <p:ext uri="{BB962C8B-B14F-4D97-AF65-F5344CB8AC3E}">
        <p14:creationId xmlns:p14="http://schemas.microsoft.com/office/powerpoint/2010/main" val="19454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58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762000" y="304798"/>
            <a:ext cx="733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¿Qué vas a hacer este fin de semana?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2890" y="1238883"/>
            <a:ext cx="1829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Voy a …</a:t>
            </a:r>
            <a:endParaRPr lang="es-MX" sz="4000" b="1" dirty="0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212888" cy="33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3048000" y="897184"/>
            <a:ext cx="3959312" cy="2625231"/>
          </a:xfrm>
          <a:prstGeom prst="cloudCallout">
            <a:avLst>
              <a:gd name="adj1" fmla="val -78197"/>
              <a:gd name="adj2" fmla="val 3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>
                <a:solidFill>
                  <a:srgbClr val="002060"/>
                </a:solidFill>
              </a:rPr>
              <a:t>¿Qué vas a hacer este fin de semana?</a:t>
            </a:r>
          </a:p>
        </p:txBody>
      </p:sp>
      <p:pic>
        <p:nvPicPr>
          <p:cNvPr id="8" name="Picture 2" descr="http://www.bellenews.com/wp-content/uploads/2011/08/Happiness-and-well-being-in-adolescents-report-less-involvement-in-crime-and-drug-use-than-other-youth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12" y="4495800"/>
            <a:ext cx="2136688" cy="17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3048000" y="3857932"/>
            <a:ext cx="3429000" cy="2538542"/>
          </a:xfrm>
          <a:prstGeom prst="cloudCallout">
            <a:avLst>
              <a:gd name="adj1" fmla="val 90995"/>
              <a:gd name="adj2" fmla="val -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Este fin de semana </a:t>
            </a:r>
            <a:r>
              <a:rPr lang="es-MX" sz="2800" b="1" u="sng" dirty="0" smtClean="0"/>
              <a:t>voy a </a:t>
            </a:r>
            <a:r>
              <a:rPr lang="es-MX" sz="2800" b="1" dirty="0" smtClean="0"/>
              <a:t>salir con mis amigos.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1987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59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762000" y="304798"/>
            <a:ext cx="7338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</a:t>
            </a:r>
            <a:r>
              <a:rPr lang="es-MX" sz="3600" b="1" u="sng" dirty="0" smtClean="0">
                <a:solidFill>
                  <a:srgbClr val="002060"/>
                </a:solidFill>
              </a:rPr>
              <a:t>Qué vas a hacer este fin de semana</a:t>
            </a:r>
            <a:r>
              <a:rPr lang="es-MX" sz="36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Futuro Inmediato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382016"/>
            <a:ext cx="861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Use </a:t>
            </a:r>
            <a:r>
              <a:rPr lang="es-MX" sz="3200" b="1" dirty="0" err="1" smtClean="0"/>
              <a:t>the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following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structure</a:t>
            </a:r>
            <a:r>
              <a:rPr lang="es-MX" sz="3200" b="1" dirty="0" smtClean="0"/>
              <a:t>:</a:t>
            </a:r>
            <a:endParaRPr lang="es-MX" sz="3200" b="1" dirty="0"/>
          </a:p>
          <a:p>
            <a:pPr algn="ctr"/>
            <a:r>
              <a:rPr lang="es-MX" sz="3200" b="1" dirty="0" smtClean="0">
                <a:solidFill>
                  <a:srgbClr val="0070C0"/>
                </a:solidFill>
              </a:rPr>
              <a:t>Ir   +   a   +   </a:t>
            </a:r>
            <a:r>
              <a:rPr lang="es-MX" sz="3200" b="1" dirty="0" err="1" smtClean="0">
                <a:solidFill>
                  <a:srgbClr val="0070C0"/>
                </a:solidFill>
              </a:rPr>
              <a:t>infinitive</a:t>
            </a:r>
            <a:r>
              <a:rPr lang="es-MX" sz="3200" b="1" dirty="0" smtClean="0">
                <a:solidFill>
                  <a:srgbClr val="0070C0"/>
                </a:solidFill>
              </a:rPr>
              <a:t> of </a:t>
            </a:r>
            <a:r>
              <a:rPr lang="es-MX" sz="3200" b="1" dirty="0" err="1" smtClean="0">
                <a:solidFill>
                  <a:srgbClr val="0070C0"/>
                </a:solidFill>
              </a:rPr>
              <a:t>the</a:t>
            </a:r>
            <a:r>
              <a:rPr lang="es-MX" sz="3200" b="1" dirty="0" smtClean="0">
                <a:solidFill>
                  <a:srgbClr val="0070C0"/>
                </a:solidFill>
              </a:rPr>
              <a:t> </a:t>
            </a:r>
            <a:r>
              <a:rPr lang="es-MX" sz="3200" b="1" dirty="0" err="1" smtClean="0">
                <a:solidFill>
                  <a:srgbClr val="0070C0"/>
                </a:solidFill>
              </a:rPr>
              <a:t>main</a:t>
            </a:r>
            <a:r>
              <a:rPr lang="es-MX" sz="3200" b="1" dirty="0" smtClean="0">
                <a:solidFill>
                  <a:srgbClr val="0070C0"/>
                </a:solidFill>
              </a:rPr>
              <a:t> </a:t>
            </a:r>
            <a:r>
              <a:rPr lang="es-MX" sz="3200" b="1" dirty="0" err="1" smtClean="0">
                <a:solidFill>
                  <a:srgbClr val="0070C0"/>
                </a:solidFill>
              </a:rPr>
              <a:t>verb</a:t>
            </a:r>
            <a:endParaRPr lang="es-MX" sz="3200" b="1" dirty="0" smtClean="0">
              <a:solidFill>
                <a:srgbClr val="0070C0"/>
              </a:solidFill>
            </a:endParaRPr>
          </a:p>
          <a:p>
            <a:endParaRPr lang="es-MX" sz="4000" b="1" dirty="0" smtClean="0">
              <a:solidFill>
                <a:srgbClr val="0070C0"/>
              </a:solidFill>
            </a:endParaRP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/>
              <a:t>comer</a:t>
            </a:r>
            <a:r>
              <a:rPr lang="es-MX" sz="4000" b="1" dirty="0" smtClean="0"/>
              <a:t> en el restaurante.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/>
              <a:t>jugar</a:t>
            </a:r>
            <a:r>
              <a:rPr lang="es-MX" sz="4000" b="1" dirty="0" smtClean="0"/>
              <a:t> tenis en el club.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/>
              <a:t>hacer</a:t>
            </a:r>
            <a:r>
              <a:rPr lang="es-MX" sz="4000" b="1" dirty="0" smtClean="0"/>
              <a:t> mis deberes.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/>
              <a:t>practicar</a:t>
            </a:r>
            <a:r>
              <a:rPr lang="es-MX" sz="4000" b="1" dirty="0" smtClean="0"/>
              <a:t> el velerismo.</a:t>
            </a:r>
          </a:p>
          <a:p>
            <a:r>
              <a:rPr lang="es-MX" sz="4000" b="1" dirty="0" smtClean="0"/>
              <a:t>Voy    a        </a:t>
            </a:r>
            <a:r>
              <a:rPr lang="es-MX" sz="4000" b="1" u="sng" dirty="0" smtClean="0"/>
              <a:t>escuchar</a:t>
            </a:r>
            <a:r>
              <a:rPr lang="es-MX" sz="4000" b="1" dirty="0" smtClean="0"/>
              <a:t> música.</a:t>
            </a:r>
          </a:p>
        </p:txBody>
      </p:sp>
    </p:spTree>
    <p:extLst>
      <p:ext uri="{BB962C8B-B14F-4D97-AF65-F5344CB8AC3E}">
        <p14:creationId xmlns:p14="http://schemas.microsoft.com/office/powerpoint/2010/main" val="30275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5500253"/>
            <a:ext cx="2828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/>
              <a:t>el ciclismo</a:t>
            </a:r>
            <a:endParaRPr lang="es-MX" sz="4800" b="1" dirty="0"/>
          </a:p>
        </p:txBody>
      </p:sp>
      <p:pic>
        <p:nvPicPr>
          <p:cNvPr id="11" name="Picture 28" descr="http://cdn.lightgalleries.net/4bd5ec076dbb4/images/Cycling_20-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88786"/>
            <a:ext cx="5334000" cy="441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447154" y="5500253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6916"/>
            <a:ext cx="8843665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b="1" u="sng" dirty="0" smtClean="0"/>
          </a:p>
          <a:p>
            <a:endParaRPr lang="es-MX" sz="3200" b="1" u="sng" dirty="0" smtClean="0"/>
          </a:p>
          <a:p>
            <a:endParaRPr lang="es-MX" sz="2800" b="1" u="sng" dirty="0" smtClean="0"/>
          </a:p>
          <a:p>
            <a:r>
              <a:rPr lang="es-MX" sz="2800" b="1" u="sng" dirty="0" smtClean="0"/>
              <a:t>Singular</a:t>
            </a:r>
            <a:endParaRPr lang="es-MX" sz="2800" b="1" u="sng" dirty="0"/>
          </a:p>
          <a:p>
            <a:r>
              <a:rPr lang="es-MX" sz="2800" b="1" dirty="0" smtClean="0">
                <a:solidFill>
                  <a:srgbClr val="002060"/>
                </a:solidFill>
              </a:rPr>
              <a:t>Yo</a:t>
            </a:r>
            <a:r>
              <a:rPr lang="es-MX" sz="2800" dirty="0" smtClean="0"/>
              <a:t>					</a:t>
            </a:r>
            <a:r>
              <a:rPr lang="es-MX" sz="2800" b="1" dirty="0" smtClean="0"/>
              <a:t>voy a…</a:t>
            </a:r>
            <a:r>
              <a:rPr lang="es-MX" sz="2800" dirty="0" smtClean="0"/>
              <a:t>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tú</a:t>
            </a:r>
            <a:r>
              <a:rPr lang="es-MX" sz="2800" dirty="0" smtClean="0"/>
              <a:t>					</a:t>
            </a:r>
            <a:r>
              <a:rPr lang="es-MX" sz="2800" b="1" dirty="0" smtClean="0"/>
              <a:t>vas a   </a:t>
            </a:r>
            <a:r>
              <a:rPr lang="es-MX" sz="2800" dirty="0" smtClean="0"/>
              <a:t>	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él/ella</a:t>
            </a:r>
            <a:r>
              <a:rPr lang="es-MX" sz="2800" dirty="0"/>
              <a:t>	</a:t>
            </a:r>
            <a:r>
              <a:rPr lang="es-MX" sz="2800" dirty="0" smtClean="0"/>
              <a:t>			</a:t>
            </a:r>
            <a:r>
              <a:rPr lang="es-MX" sz="2800" b="1" dirty="0" smtClean="0"/>
              <a:t>va a…</a:t>
            </a:r>
            <a:r>
              <a:rPr lang="es-MX" sz="2800" dirty="0" smtClean="0"/>
              <a:t>		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usted</a:t>
            </a:r>
            <a:r>
              <a:rPr lang="es-MX" sz="2800" dirty="0"/>
              <a:t> (formal) </a:t>
            </a:r>
            <a:r>
              <a:rPr lang="es-MX" sz="2800" dirty="0" smtClean="0"/>
              <a:t>			</a:t>
            </a:r>
            <a:r>
              <a:rPr lang="es-MX" sz="2800" b="1" dirty="0" smtClean="0"/>
              <a:t>va a…</a:t>
            </a:r>
          </a:p>
          <a:p>
            <a:endParaRPr lang="es-MX" sz="2800" dirty="0" smtClean="0"/>
          </a:p>
          <a:p>
            <a:r>
              <a:rPr lang="es-MX" sz="2800" b="1" u="sng" dirty="0" smtClean="0"/>
              <a:t>Plural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nosotros</a:t>
            </a:r>
            <a:r>
              <a:rPr lang="es-MX" sz="2800" dirty="0" smtClean="0"/>
              <a:t>				</a:t>
            </a:r>
            <a:r>
              <a:rPr lang="es-MX" sz="2800" b="1" dirty="0" smtClean="0"/>
              <a:t>vamos a…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vosotros</a:t>
            </a:r>
            <a:r>
              <a:rPr lang="es-MX" sz="2800" dirty="0" smtClean="0"/>
              <a:t> (</a:t>
            </a:r>
            <a:r>
              <a:rPr lang="es-MX" sz="2800" dirty="0" err="1" smtClean="0"/>
              <a:t>Spain</a:t>
            </a:r>
            <a:r>
              <a:rPr lang="es-MX" sz="2800" dirty="0" smtClean="0"/>
              <a:t>)		 	</a:t>
            </a:r>
            <a:r>
              <a:rPr lang="es-MX" sz="2800" b="1" dirty="0" smtClean="0"/>
              <a:t>vais</a:t>
            </a:r>
            <a:r>
              <a:rPr lang="es-MX" sz="2800" dirty="0"/>
              <a:t> </a:t>
            </a:r>
            <a:r>
              <a:rPr lang="es-MX" sz="2800" b="1" dirty="0" smtClean="0"/>
              <a:t>a…</a:t>
            </a:r>
            <a:r>
              <a:rPr lang="es-MX" sz="2800" dirty="0" smtClean="0"/>
              <a:t>	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ustedes</a:t>
            </a:r>
            <a:r>
              <a:rPr lang="es-MX" sz="2800" dirty="0" smtClean="0"/>
              <a:t>				</a:t>
            </a:r>
            <a:r>
              <a:rPr lang="es-MX" sz="2800" b="1" dirty="0" smtClean="0"/>
              <a:t>van a…</a:t>
            </a:r>
            <a:endParaRPr lang="es-MX" sz="2800" b="1" dirty="0"/>
          </a:p>
          <a:p>
            <a:r>
              <a:rPr lang="es-MX" sz="2800" b="1" dirty="0" smtClean="0">
                <a:solidFill>
                  <a:srgbClr val="002060"/>
                </a:solidFill>
              </a:rPr>
              <a:t>ellos/ellas</a:t>
            </a:r>
            <a:r>
              <a:rPr lang="es-MX" sz="2800" dirty="0" smtClean="0"/>
              <a:t>				</a:t>
            </a:r>
            <a:r>
              <a:rPr lang="es-MX" sz="2800" b="1" dirty="0" smtClean="0"/>
              <a:t>van a… </a:t>
            </a:r>
            <a:r>
              <a:rPr lang="es-MX" sz="3200" dirty="0" smtClean="0"/>
              <a:t>		</a:t>
            </a:r>
          </a:p>
          <a:p>
            <a:endParaRPr lang="es-MX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304798"/>
            <a:ext cx="7338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¿</a:t>
            </a:r>
            <a:r>
              <a:rPr lang="es-MX" sz="3600" b="1" u="sng" dirty="0" smtClean="0">
                <a:solidFill>
                  <a:srgbClr val="002060"/>
                </a:solidFill>
              </a:rPr>
              <a:t>Qué vas a hacer este fin de semana</a:t>
            </a:r>
            <a:r>
              <a:rPr lang="es-MX" sz="36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Futuro Inmediato</a:t>
            </a:r>
          </a:p>
        </p:txBody>
      </p:sp>
    </p:spTree>
    <p:extLst>
      <p:ext uri="{BB962C8B-B14F-4D97-AF65-F5344CB8AC3E}">
        <p14:creationId xmlns:p14="http://schemas.microsoft.com/office/powerpoint/2010/main" val="14591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/>
              <a:t>61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302359"/>
            <a:ext cx="88436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b="1" u="sng" dirty="0" smtClean="0"/>
          </a:p>
          <a:p>
            <a:endParaRPr lang="es-MX" sz="3200" b="1" u="sng" dirty="0" smtClean="0"/>
          </a:p>
          <a:p>
            <a:endParaRPr lang="es-MX" sz="2800" b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599" y="302359"/>
            <a:ext cx="8691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</a:rPr>
              <a:t>¿</a:t>
            </a:r>
            <a:r>
              <a:rPr lang="es-MX" sz="2400" b="1" u="sng" dirty="0" smtClean="0">
                <a:solidFill>
                  <a:srgbClr val="002060"/>
                </a:solidFill>
              </a:rPr>
              <a:t>Qué vas a hacer este fin de semana</a:t>
            </a:r>
            <a:r>
              <a:rPr lang="es-MX" sz="2400" b="1" dirty="0" smtClean="0">
                <a:solidFill>
                  <a:srgbClr val="002060"/>
                </a:solidFill>
              </a:rPr>
              <a:t>?</a:t>
            </a:r>
          </a:p>
          <a:p>
            <a:pPr algn="just"/>
            <a:r>
              <a:rPr lang="es-MX" sz="2400" dirty="0" smtClean="0"/>
              <a:t>Este fin de semana voy a estar muy ocupada.  Voy a hacer muchas cosas.  El sábado por la mañana voy a levantarme temprano.  A las 10:00 voy a ir a mi clase de piano.  Después voy a jugar al tenis con mis amigos.  Vamos a encontrarnos a las 11:30 en el polideportivo.  Luego de comer, voy a ir de compras con mi prima.  Vamos a  ir al centro comercial.  Mi prima va a comprar unos zapatos deportivos.  Yo voy a comprar un  </a:t>
            </a:r>
            <a:r>
              <a:rPr lang="es-MX" sz="2400" dirty="0" err="1" smtClean="0"/>
              <a:t>iPad</a:t>
            </a:r>
            <a:r>
              <a:rPr lang="es-MX" sz="2400" dirty="0" smtClean="0"/>
              <a:t>.  Por la noche, voy a cenar en un restaurante con mi familia porque va a ser el cumpleaños de mi padre.  El domingo por la mañana voy a levantarme tarde, a las 11:00.  Todos los domingos mis padres van a visitar a mi abuela.  Este domingo yo también voy y vamos a comer.  Por la tarde voy a salir con mis amigos.  Vamos a ir al cine.  Por la noche voy a hacer mis deberes y ver un poco de televisión.  Finalmente me voy a acostar temprano como a las 9:00 pm ya que el lunes voy a ir a la escuela.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8691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hlinkClick r:id="rId2" action="ppaction://hlinksldjump"/>
              </a:rPr>
              <a:t>Click</a:t>
            </a:r>
            <a:r>
              <a:rPr lang="es-MX" dirty="0" smtClean="0">
                <a:hlinkClick r:id="rId2" action="ppaction://hlinksldjump"/>
              </a:rPr>
              <a:t> </a:t>
            </a:r>
            <a:r>
              <a:rPr lang="es-MX" dirty="0" err="1" smtClean="0">
                <a:hlinkClick r:id="rId2" action="ppaction://hlinksldjump"/>
              </a:rPr>
              <a:t>for</a:t>
            </a:r>
            <a:r>
              <a:rPr lang="es-MX" dirty="0" smtClean="0">
                <a:hlinkClick r:id="rId2" action="ppaction://hlinksldjump"/>
              </a:rPr>
              <a:t> </a:t>
            </a:r>
            <a:r>
              <a:rPr lang="es-MX" dirty="0" err="1" smtClean="0">
                <a:hlinkClick r:id="rId2" action="ppaction://hlinksldjump"/>
              </a:rPr>
              <a:t>questions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9306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hlinkClick r:id="rId3" action="ppaction://hlinksldjump"/>
              </a:rPr>
              <a:t>Click</a:t>
            </a:r>
            <a:r>
              <a:rPr lang="es-MX" dirty="0" smtClean="0">
                <a:hlinkClick r:id="rId3" action="ppaction://hlinksldjump"/>
              </a:rPr>
              <a:t> </a:t>
            </a:r>
            <a:r>
              <a:rPr lang="es-MX" dirty="0" err="1" smtClean="0">
                <a:hlinkClick r:id="rId3" action="ppaction://hlinksldjump"/>
              </a:rPr>
              <a:t>to</a:t>
            </a:r>
            <a:r>
              <a:rPr lang="es-MX" dirty="0" smtClean="0">
                <a:hlinkClick r:id="rId3" action="ppaction://hlinksldjump"/>
              </a:rPr>
              <a:t> </a:t>
            </a:r>
            <a:r>
              <a:rPr lang="es-MX" dirty="0" err="1" smtClean="0">
                <a:hlinkClick r:id="rId3" action="ppaction://hlinksldjump"/>
              </a:rPr>
              <a:t>go</a:t>
            </a:r>
            <a:r>
              <a:rPr lang="es-MX" dirty="0" smtClean="0">
                <a:hlinkClick r:id="rId3" action="ppaction://hlinksldjump"/>
              </a:rPr>
              <a:t> </a:t>
            </a:r>
            <a:r>
              <a:rPr lang="es-MX" dirty="0" err="1" smtClean="0">
                <a:hlinkClick r:id="rId3" action="ppaction://hlinksldjump"/>
              </a:rPr>
              <a:t>to</a:t>
            </a:r>
            <a:r>
              <a:rPr lang="es-MX" dirty="0" smtClean="0">
                <a:hlinkClick r:id="rId3" action="ppaction://hlinksldjump"/>
              </a:rPr>
              <a:t> </a:t>
            </a:r>
            <a:r>
              <a:rPr lang="es-MX" dirty="0" err="1" smtClean="0">
                <a:hlinkClick r:id="rId3" action="ppaction://hlinksldjump"/>
              </a:rPr>
              <a:t>answers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49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62</a:t>
            </a:fld>
            <a:endParaRPr lang="es-MX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0" y="3936349"/>
            <a:ext cx="1771950" cy="26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439" y="398204"/>
            <a:ext cx="82014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u="sng" dirty="0" smtClean="0">
                <a:solidFill>
                  <a:srgbClr val="0070C0"/>
                </a:solidFill>
              </a:rPr>
              <a:t>Ahora es tu turno</a:t>
            </a:r>
            <a:r>
              <a:rPr lang="es-MX" sz="2800" b="1" dirty="0" smtClean="0">
                <a:solidFill>
                  <a:srgbClr val="0070C0"/>
                </a:solidFill>
              </a:rPr>
              <a:t>.  </a:t>
            </a:r>
          </a:p>
          <a:p>
            <a:endParaRPr lang="es-MX" sz="2800" dirty="0"/>
          </a:p>
          <a:p>
            <a:pPr algn="just"/>
            <a:r>
              <a:rPr lang="es-MX" sz="2800" b="1" dirty="0" smtClean="0"/>
              <a:t>1. Escribe todas las expresiones que hablan </a:t>
            </a:r>
          </a:p>
          <a:p>
            <a:pPr algn="just"/>
            <a:r>
              <a:rPr lang="es-MX" sz="2800" b="1" dirty="0"/>
              <a:t>s</a:t>
            </a:r>
            <a:r>
              <a:rPr lang="es-MX" sz="2800" b="1" dirty="0" smtClean="0"/>
              <a:t>obre el </a:t>
            </a:r>
            <a:r>
              <a:rPr lang="es-MX" sz="2800" b="1" u="sng" dirty="0" smtClean="0">
                <a:solidFill>
                  <a:srgbClr val="0070C0"/>
                </a:solidFill>
              </a:rPr>
              <a:t>futuro inmediato </a:t>
            </a:r>
            <a:r>
              <a:rPr lang="es-MX" sz="2800" b="1" dirty="0" smtClean="0"/>
              <a:t>en la lamina 61.</a:t>
            </a:r>
            <a:endParaRPr lang="es-MX" sz="2800" b="1" dirty="0"/>
          </a:p>
          <a:p>
            <a:pPr algn="just"/>
            <a:r>
              <a:rPr lang="es-MX" sz="2800" b="1" dirty="0" smtClean="0"/>
              <a:t>2. Trabaja con tu compañero y </a:t>
            </a:r>
            <a:r>
              <a:rPr lang="es-MX" sz="2800" b="1" u="sng" dirty="0" smtClean="0"/>
              <a:t>escriban</a:t>
            </a:r>
            <a:r>
              <a:rPr lang="es-MX" sz="2800" b="1" dirty="0" smtClean="0"/>
              <a:t>, entre los dos,</a:t>
            </a:r>
          </a:p>
          <a:p>
            <a:pPr algn="just"/>
            <a:r>
              <a:rPr lang="es-MX" sz="2800" b="1" u="sng" dirty="0" smtClean="0">
                <a:solidFill>
                  <a:srgbClr val="0070C0"/>
                </a:solidFill>
              </a:rPr>
              <a:t>12 preguntas </a:t>
            </a:r>
            <a:r>
              <a:rPr lang="es-MX" sz="2800" b="1" dirty="0" smtClean="0"/>
              <a:t>sobre la lectura en la lamina 61.</a:t>
            </a:r>
            <a:endParaRPr lang="es-MX" sz="2800" b="1" dirty="0"/>
          </a:p>
          <a:p>
            <a:pPr marL="514350" indent="-514350" algn="just">
              <a:buAutoNum type="arabicPeriod" startAt="3"/>
            </a:pPr>
            <a:r>
              <a:rPr lang="es-MX" sz="2800" b="1" dirty="0" smtClean="0"/>
              <a:t>Luego, dale las preguntas a otro grupo y el otro </a:t>
            </a:r>
          </a:p>
          <a:p>
            <a:pPr algn="just"/>
            <a:r>
              <a:rPr lang="es-MX" sz="2800" b="1" dirty="0" smtClean="0"/>
              <a:t>      tiene que </a:t>
            </a:r>
            <a:r>
              <a:rPr lang="es-MX" sz="2800" b="1" u="sng" dirty="0" smtClean="0">
                <a:solidFill>
                  <a:srgbClr val="0070C0"/>
                </a:solidFill>
              </a:rPr>
              <a:t>escribir</a:t>
            </a:r>
            <a:r>
              <a:rPr lang="es-MX" sz="2800" b="1" dirty="0" smtClean="0"/>
              <a:t> las respuestas.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8048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63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us.123rf.com/400wm/400/400/wavebreakmediamicro/wavebreakmediamicro1106/wavebreakmediamicro110605404/10097246-cheerful-father-and-his-son-coo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2" y="2438400"/>
            <a:ext cx="2381148" cy="31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xaraxone.com/FeaturedArt/zeb/assets/images/sweep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10" y="2418735"/>
            <a:ext cx="2566219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ushbeds.com/blog/wp-content/uploads/2012/09/girl-making-bed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23" y="2494493"/>
            <a:ext cx="2447254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423" y="18955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3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2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6826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64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23" y="18955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4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6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5</a:t>
            </a:r>
            <a:endParaRPr lang="es-MX" sz="2800" b="1" dirty="0"/>
          </a:p>
        </p:txBody>
      </p:sp>
      <p:pic>
        <p:nvPicPr>
          <p:cNvPr id="3076" name="Picture 4" descr="http://www.visualphotos.com/photo/2x4745901/boy_in_supermarket_with_bunch_of_carrots_IS098V38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88427"/>
            <a:ext cx="2743199" cy="30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cdn3.123rf.com/168nwm/erierika/erierika1010/erierika101000041/8003233-baby-boy-cleaning-the-carpet-with-vacuum-clean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94" y="2595801"/>
            <a:ext cx="2968058" cy="28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chool.discoveryeducation.com/clipart/images/takin-out-trash-color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50" y="2515907"/>
            <a:ext cx="2107050" cy="29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670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045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65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23" y="18955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7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22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9 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8</a:t>
            </a:r>
            <a:endParaRPr lang="es-MX" sz="2800" b="1" dirty="0"/>
          </a:p>
        </p:txBody>
      </p:sp>
      <p:pic>
        <p:nvPicPr>
          <p:cNvPr id="2050" name="Picture 2" descr="http://toonclips.com/600/13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498701"/>
            <a:ext cx="2590800" cy="3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0RDAdHMCDBEIs4Zf9_9Lo568-HBjltQficZzmGjIyTo1hYxI2R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23" y="2418735"/>
            <a:ext cx="2514600" cy="31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bcteach.com/free/w/washingdishesrg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98" y="2560565"/>
            <a:ext cx="3176649" cy="31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045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66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414704" y="1206824"/>
            <a:ext cx="6208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Investiga con tus compañeros el nombre de las 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siguientes labores del hogar.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22" y="1895515"/>
            <a:ext cx="54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1</a:t>
            </a:r>
            <a:r>
              <a:rPr lang="es-MX" sz="2800" b="1" dirty="0" smtClean="0"/>
              <a:t>0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2065207"/>
            <a:ext cx="54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12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992687"/>
            <a:ext cx="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11</a:t>
            </a:r>
            <a:endParaRPr lang="es-MX" sz="2800" b="1" dirty="0"/>
          </a:p>
        </p:txBody>
      </p:sp>
      <p:pic>
        <p:nvPicPr>
          <p:cNvPr id="4098" name="Picture 2" descr="http://www.dreamstime.com/calling-smoking-young-man-ironing-clothes-thumb17039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9" y="2515907"/>
            <a:ext cx="2667000" cy="33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umpysclipart.com/images/illustrations/xsmall2/3809_picture_of_a_hard_working_man_doing_the_laund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5280"/>
            <a:ext cx="2819400" cy="27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fluidcreativity.co.uk/wp-content/uploads/2012/12/couch-potat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33" y="2993257"/>
            <a:ext cx="3330567" cy="28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9673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67</a:t>
            </a:fld>
            <a:endParaRPr lang="es-MX"/>
          </a:p>
        </p:txBody>
      </p:sp>
      <p:pic>
        <p:nvPicPr>
          <p:cNvPr id="1026" name="Picture 2" descr="http://vector.us/files/images/1/1/118198/stop_sign_clip_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5200650" cy="50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4831" y="5715000"/>
            <a:ext cx="662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Do </a:t>
            </a:r>
            <a:r>
              <a:rPr lang="es-MX" sz="3600" b="1" dirty="0" err="1" smtClean="0">
                <a:solidFill>
                  <a:srgbClr val="FF0000"/>
                </a:solidFill>
              </a:rPr>
              <a:t>not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continue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beyond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this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slide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68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164025" y="5562600"/>
            <a:ext cx="7785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err="1" smtClean="0">
                <a:solidFill>
                  <a:srgbClr val="FF0000"/>
                </a:solidFill>
              </a:rPr>
              <a:t>Hey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you</a:t>
            </a:r>
            <a:r>
              <a:rPr lang="es-MX" sz="3600" b="1" dirty="0" smtClean="0">
                <a:solidFill>
                  <a:srgbClr val="FF0000"/>
                </a:solidFill>
              </a:rPr>
              <a:t>, I </a:t>
            </a:r>
            <a:r>
              <a:rPr lang="es-MX" sz="3600" b="1" dirty="0" err="1" smtClean="0">
                <a:solidFill>
                  <a:srgbClr val="FF0000"/>
                </a:solidFill>
              </a:rPr>
              <a:t>said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5400" b="1" u="sng" dirty="0" smtClean="0">
                <a:solidFill>
                  <a:srgbClr val="FF0000"/>
                </a:solidFill>
              </a:rPr>
              <a:t>STOP</a:t>
            </a:r>
            <a:r>
              <a:rPr lang="es-MX" sz="3600" b="1" dirty="0" smtClean="0">
                <a:solidFill>
                  <a:srgbClr val="FF0000"/>
                </a:solidFill>
              </a:rPr>
              <a:t>! </a:t>
            </a:r>
            <a:r>
              <a:rPr lang="es-MX" sz="3600" b="1" dirty="0" err="1" smtClean="0">
                <a:solidFill>
                  <a:srgbClr val="FF0000"/>
                </a:solidFill>
              </a:rPr>
              <a:t>Don’t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continue</a:t>
            </a:r>
            <a:r>
              <a:rPr lang="es-MX" sz="3600" b="1" dirty="0" smtClean="0">
                <a:solidFill>
                  <a:srgbClr val="FF0000"/>
                </a:solidFill>
              </a:rPr>
              <a:t>.</a:t>
            </a:r>
            <a:endParaRPr lang="es-MX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clker.com/cliparts/6/4/b/d/11954315301012482549liftarn_Uncle_Sam_pointing.svg.hi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4605"/>
            <a:ext cx="4924425" cy="499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vector.us/files/images/1/1/118198/stop_sign_clip_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1999"/>
            <a:ext cx="1981200" cy="19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vector.us/files/images/1/1/118198/stop_sign_clip_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29" y="761999"/>
            <a:ext cx="1981200" cy="19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69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956999" y="5638800"/>
            <a:ext cx="7618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err="1" smtClean="0">
                <a:solidFill>
                  <a:srgbClr val="FF0000"/>
                </a:solidFill>
              </a:rPr>
              <a:t>You</a:t>
            </a:r>
            <a:r>
              <a:rPr lang="es-MX" sz="3600" b="1" dirty="0" smtClean="0">
                <a:solidFill>
                  <a:srgbClr val="FF0000"/>
                </a:solidFill>
              </a:rPr>
              <a:t> are </a:t>
            </a:r>
            <a:r>
              <a:rPr lang="es-MX" sz="3600" b="1" dirty="0" err="1" smtClean="0">
                <a:solidFill>
                  <a:srgbClr val="FF0000"/>
                </a:solidFill>
              </a:rPr>
              <a:t>making</a:t>
            </a:r>
            <a:r>
              <a:rPr lang="es-MX" sz="3600" b="1" dirty="0" smtClean="0">
                <a:solidFill>
                  <a:srgbClr val="FF0000"/>
                </a:solidFill>
              </a:rPr>
              <a:t> me </a:t>
            </a:r>
            <a:r>
              <a:rPr lang="es-MX" sz="3600" b="1" dirty="0" err="1" smtClean="0">
                <a:solidFill>
                  <a:srgbClr val="FF0000"/>
                </a:solidFill>
              </a:rPr>
              <a:t>angry</a:t>
            </a:r>
            <a:r>
              <a:rPr lang="es-MX" sz="3600" b="1" dirty="0" smtClean="0">
                <a:solidFill>
                  <a:srgbClr val="FF0000"/>
                </a:solidFill>
              </a:rPr>
              <a:t> </a:t>
            </a:r>
            <a:r>
              <a:rPr lang="es-MX" sz="3600" b="1" dirty="0" err="1" smtClean="0">
                <a:solidFill>
                  <a:srgbClr val="FF0000"/>
                </a:solidFill>
              </a:rPr>
              <a:t>now</a:t>
            </a:r>
            <a:r>
              <a:rPr lang="es-MX" sz="3600" b="1" dirty="0" smtClean="0">
                <a:solidFill>
                  <a:srgbClr val="FF0000"/>
                </a:solidFill>
              </a:rPr>
              <a:t>.  </a:t>
            </a:r>
            <a:r>
              <a:rPr lang="es-MX" sz="4400" b="1" u="sng" dirty="0" smtClean="0">
                <a:solidFill>
                  <a:srgbClr val="FF0000"/>
                </a:solidFill>
              </a:rPr>
              <a:t>STOP</a:t>
            </a:r>
            <a:r>
              <a:rPr lang="es-MX" sz="3600" b="1" dirty="0" smtClean="0">
                <a:solidFill>
                  <a:srgbClr val="FF0000"/>
                </a:solidFill>
              </a:rPr>
              <a:t>!</a:t>
            </a:r>
            <a:endParaRPr lang="es-MX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remember-ensemblestudios.com/wp-content/uploads/2009/08/cmofMedusa04th1-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05437" cy="5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vector.us/files/images/1/1/118198/stop_sign_clip_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54" y="2702252"/>
            <a:ext cx="314470" cy="3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5816059"/>
            <a:ext cx="3568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a</a:t>
            </a:r>
            <a:r>
              <a:rPr lang="es-MX" sz="4800" b="1" dirty="0" smtClean="0"/>
              <a:t>l baloncesto</a:t>
            </a:r>
            <a:endParaRPr lang="es-MX" sz="4800" b="1" dirty="0"/>
          </a:p>
        </p:txBody>
      </p:sp>
      <p:pic>
        <p:nvPicPr>
          <p:cNvPr id="11" name="Picture 6" descr="http://g.cdn.mersap.com/basquetbol/files/2010/10/michael-jorda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02873"/>
            <a:ext cx="4572000" cy="500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70</a:t>
            </a:fld>
            <a:endParaRPr lang="es-MX"/>
          </a:p>
        </p:txBody>
      </p:sp>
      <p:pic>
        <p:nvPicPr>
          <p:cNvPr id="1026" name="Picture 2" descr="http://us.123rf.com/400wm/400/400/wavebreakmediamicro/wavebreakmediamicro1106/wavebreakmediamicro110605404/10097246-cheerful-father-and-his-son-coo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2" y="1612625"/>
            <a:ext cx="2381148" cy="31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xaraxone.com/FeaturedArt/zeb/assets/images/sweep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10" y="1592960"/>
            <a:ext cx="2566219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ushbeds.com/blog/wp-content/uploads/2012/09/girl-making-bed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23" y="1668718"/>
            <a:ext cx="2447254" cy="30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423" y="106974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23943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3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16691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2</a:t>
            </a:r>
            <a:endParaRPr lang="es-MX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7423" y="4922081"/>
            <a:ext cx="1461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cocino.</a:t>
            </a:r>
          </a:p>
          <a:p>
            <a:r>
              <a:rPr lang="es-MX" sz="2400" b="1" dirty="0" smtClean="0">
                <a:solidFill>
                  <a:srgbClr val="FF0000"/>
                </a:solidFill>
              </a:rPr>
              <a:t>Cocinar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9712" y="4960959"/>
            <a:ext cx="2307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hago la cama.</a:t>
            </a:r>
          </a:p>
          <a:p>
            <a:r>
              <a:rPr lang="es-MX" sz="2400" b="1" dirty="0" smtClean="0">
                <a:solidFill>
                  <a:srgbClr val="FF0000"/>
                </a:solidFill>
              </a:rPr>
              <a:t>Hacer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7509" y="4951578"/>
            <a:ext cx="1332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barro.</a:t>
            </a:r>
          </a:p>
          <a:p>
            <a:r>
              <a:rPr lang="es-MX" sz="2400" b="1" dirty="0" smtClean="0">
                <a:solidFill>
                  <a:srgbClr val="FF0000"/>
                </a:solidFill>
              </a:rPr>
              <a:t>Barrer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4597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71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17423" y="105201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4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22170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6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149187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5</a:t>
            </a:r>
            <a:endParaRPr lang="es-MX" sz="2800" b="1" dirty="0"/>
          </a:p>
        </p:txBody>
      </p:sp>
      <p:pic>
        <p:nvPicPr>
          <p:cNvPr id="3076" name="Picture 4" descr="http://www.visualphotos.com/photo/2x4745901/boy_in_supermarket_with_bunch_of_carrots_IS098V38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8" y="1752301"/>
            <a:ext cx="2743199" cy="30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s.cdn3.123rf.com/168nwm/erierika/erierika1010/erierika101000041/8003233-baby-boy-cleaning-the-carpet-with-vacuum-clean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94" y="1752301"/>
            <a:ext cx="2968058" cy="28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chool.discoveryeducation.com/clipart/images/takin-out-trash-color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50" y="1672407"/>
            <a:ext cx="2107050" cy="29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3348" y="4669508"/>
            <a:ext cx="2835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hago las compras.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Hacer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0733" y="4546351"/>
            <a:ext cx="2962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Yo paso la aspiradora.</a:t>
            </a:r>
          </a:p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Yo aspiro.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Pasar/Aspirar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989" y="4647206"/>
            <a:ext cx="2429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saco la basura.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Sacar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8385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72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17423" y="93515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7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104842"/>
            <a:ext cx="22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9 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032322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8</a:t>
            </a:r>
            <a:endParaRPr lang="es-MX" sz="2800" b="1" dirty="0"/>
          </a:p>
        </p:txBody>
      </p:sp>
      <p:pic>
        <p:nvPicPr>
          <p:cNvPr id="2050" name="Picture 2" descr="http://toonclips.com/600/13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68335"/>
            <a:ext cx="2590800" cy="3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0RDAdHMCDBEIs4Zf9_9Lo568-HBjltQficZzmGjIyTo1hYxI2R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23" y="1458370"/>
            <a:ext cx="2514600" cy="31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bcteach.com/free/w/washingdishesrg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98" y="1600200"/>
            <a:ext cx="3176649" cy="31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7423" y="4537895"/>
            <a:ext cx="2486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pongo la mesa.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Poner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6278" y="4632167"/>
            <a:ext cx="2357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quito la mesa.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Quitar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6796" y="4447500"/>
            <a:ext cx="2666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lavo los platos.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Yo friego los platos.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Lavar/Fregar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414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73</a:t>
            </a:fld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517422" y="1167293"/>
            <a:ext cx="54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1</a:t>
            </a:r>
            <a:r>
              <a:rPr lang="es-MX" sz="2800" b="1" dirty="0" smtClean="0"/>
              <a:t>0</a:t>
            </a:r>
            <a:endParaRPr lang="es-MX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5050" y="1336985"/>
            <a:ext cx="54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12</a:t>
            </a:r>
            <a:endParaRPr lang="es-MX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8319" y="1264465"/>
            <a:ext cx="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11</a:t>
            </a:r>
            <a:endParaRPr lang="es-MX" sz="2800" b="1" dirty="0"/>
          </a:p>
        </p:txBody>
      </p:sp>
      <p:pic>
        <p:nvPicPr>
          <p:cNvPr id="4098" name="Picture 2" descr="http://www.dreamstime.com/calling-smoking-young-man-ironing-clothes-thumb17039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9" y="1690513"/>
            <a:ext cx="2282311" cy="28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umpysclipart.com/images/illustrations/xsmall2/3809_picture_of_a_hard_working_man_doing_the_laund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5207"/>
            <a:ext cx="2819400" cy="27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fluidcreativity.co.uk/wp-content/uploads/2012/12/couch-potat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33" y="2008270"/>
            <a:ext cx="3330567" cy="28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3894" y="4624677"/>
            <a:ext cx="1652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plancho.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Planchar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6909" y="4947243"/>
            <a:ext cx="2364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no hago nada.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Hacer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5994" y="4848701"/>
            <a:ext cx="2120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Yo lavo la ropa.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Lavar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724" y="381000"/>
            <a:ext cx="784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¿Qué haces en tu casa para ayudar?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7054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74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317009" y="228600"/>
            <a:ext cx="831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¿Cómo vas a ayudar a tus padres este fin de semana en tu casa?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Usa el </a:t>
            </a:r>
            <a:r>
              <a:rPr lang="es-MX" sz="2400" b="1" i="1" u="sng" dirty="0" smtClean="0">
                <a:solidFill>
                  <a:srgbClr val="FF0000"/>
                </a:solidFill>
              </a:rPr>
              <a:t>futuro inmediato </a:t>
            </a:r>
            <a:r>
              <a:rPr lang="es-MX" sz="2400" b="1" dirty="0" smtClean="0">
                <a:solidFill>
                  <a:srgbClr val="FF0000"/>
                </a:solidFill>
              </a:rPr>
              <a:t>(puedes revisar la lamina # 61)</a:t>
            </a:r>
            <a:endParaRPr lang="es-MX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dreamstime.com/calling-smoking-young-man-ironing-clothes-thumb17039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74" y="3877274"/>
            <a:ext cx="1141155" cy="142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umpysclipart.com/images/illustrations/xsmall2/3809_picture_of_a_hard_working_man_doing_the_laund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23401"/>
            <a:ext cx="1257635" cy="12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fluidcreativity.co.uk/wp-content/uploads/2012/12/couch-potat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46" y="4138571"/>
            <a:ext cx="1501767" cy="12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oonclips.com/600/134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70" y="2494458"/>
            <a:ext cx="1192160" cy="14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0RDAdHMCDBEIs4Zf9_9Lo568-HBjltQficZzmGjIyTo1hYxI2R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80" y="2627844"/>
            <a:ext cx="1157097" cy="14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abcteach.com/free/w/washingdishesrg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5336"/>
            <a:ext cx="1461739" cy="14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visualphotos.com/photo/2x4745901/boy_in_supermarket_with_bunch_of_carrots_IS098V38U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80" y="1344905"/>
            <a:ext cx="1534220" cy="12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us.cdn3.123rf.com/168nwm/erierika/erierika1010/erierika101000041/8003233-baby-boy-cleaning-the-carpet-with-vacuum-cleaner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2599189"/>
            <a:ext cx="1545806" cy="14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school.discoveryeducation.com/clipart/images/takin-out-trash-color.gif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63" y="2599189"/>
            <a:ext cx="873006" cy="12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us.123rf.com/400wm/400/400/wavebreakmediamicro/wavebreakmediamicro1106/wavebreakmediamicro110605404/10097246-cheerful-father-and-his-son-cooking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7" y="1320049"/>
            <a:ext cx="1189834" cy="137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xaraxone.com/FeaturedArt/zeb/assets/images/sweeping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306339"/>
            <a:ext cx="1246202" cy="13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plushbeds.com/blog/wp-content/uploads/2012/09/girl-making-bed.jpe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06" y="1321951"/>
            <a:ext cx="1043729" cy="11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085" y="5970328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1. Voy a cocinar.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0350" y="5966652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2</a:t>
            </a:r>
            <a:r>
              <a:rPr lang="es-MX" sz="2800" b="1" dirty="0" smtClean="0">
                <a:solidFill>
                  <a:srgbClr val="002060"/>
                </a:solidFill>
              </a:rPr>
              <a:t>. Voy a barrer mi cuarto.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5728" y="5959091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3. Voy a hacer la cama.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721" y="5980203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4</a:t>
            </a:r>
            <a:r>
              <a:rPr lang="es-MX" sz="2800" b="1" dirty="0" smtClean="0">
                <a:solidFill>
                  <a:srgbClr val="002060"/>
                </a:solidFill>
              </a:rPr>
              <a:t>. Voy a hacer las compras.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2095" y="5980203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5. Voy pasar la aspiradora.  Voy a aspirar.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2767" y="5980203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6</a:t>
            </a:r>
            <a:r>
              <a:rPr lang="es-MX" sz="2800" b="1" dirty="0" smtClean="0">
                <a:solidFill>
                  <a:srgbClr val="002060"/>
                </a:solidFill>
              </a:rPr>
              <a:t>. Voy a botar la basura.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660" y="5980364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7. Voy a poner la mesa.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0169" y="5980364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</a:rPr>
              <a:t>8</a:t>
            </a:r>
            <a:r>
              <a:rPr lang="es-MX" sz="2800" b="1" dirty="0" smtClean="0">
                <a:solidFill>
                  <a:srgbClr val="002060"/>
                </a:solidFill>
              </a:rPr>
              <a:t>. Voy a quitar la mesa.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2766" y="5986728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9. Voy a lavar los platos.  Voy a fregar los platos.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0169" y="5970328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10. Voy a planchar.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5728" y="5959091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11. Voy a lavar la ropa.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4559" y="5952501"/>
            <a:ext cx="761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12. No hago nada lamentablemente.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364" y="1356364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666430" y="2690925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8</a:t>
            </a:r>
            <a:endParaRPr lang="es-MX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22871" y="1365708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4</a:t>
            </a:r>
            <a:endParaRPr lang="es-MX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656545" y="2632273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7</a:t>
            </a:r>
            <a:endParaRPr lang="es-MX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22595" y="1351899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57764" y="2270764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88332" y="2732429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5860" y="4022462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9</a:t>
            </a:r>
            <a:endParaRPr lang="es-MX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680810" y="1430331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2</a:t>
            </a:r>
            <a:endParaRPr lang="es-MX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843026" y="2747141"/>
            <a:ext cx="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6</a:t>
            </a:r>
            <a:endParaRPr lang="es-MX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514600" y="3952192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10</a:t>
            </a:r>
            <a:endParaRPr lang="es-MX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381054" y="3952192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11</a:t>
            </a:r>
            <a:endParaRPr lang="es-MX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220565" y="4062500"/>
            <a:ext cx="58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12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324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/>
      <p:bldP spid="33" grpId="0" build="allAtOnce"/>
      <p:bldP spid="34" grpId="0" build="allAtOnce"/>
      <p:bldP spid="35" grpId="0" build="allAtOnce"/>
      <p:bldP spid="36" grpId="0" build="allAtOnce"/>
      <p:bldP spid="37" grpId="0" build="allAtOnce"/>
      <p:bldP spid="38" grpId="0" build="allAtOnce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75</a:t>
            </a:fld>
            <a:endParaRPr lang="es-MX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0" y="3936349"/>
            <a:ext cx="1771950" cy="26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439" y="398204"/>
            <a:ext cx="829252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70C0"/>
                </a:solidFill>
              </a:rPr>
              <a:t>Ahora escribe un </a:t>
            </a:r>
            <a:r>
              <a:rPr lang="es-MX" sz="2800" b="1" u="sng" dirty="0" smtClean="0">
                <a:solidFill>
                  <a:srgbClr val="0070C0"/>
                </a:solidFill>
              </a:rPr>
              <a:t>párrafo</a:t>
            </a:r>
            <a:r>
              <a:rPr lang="es-MX" sz="2800" b="1" dirty="0" smtClean="0">
                <a:solidFill>
                  <a:srgbClr val="0070C0"/>
                </a:solidFill>
              </a:rPr>
              <a:t> sobre </a:t>
            </a:r>
            <a:r>
              <a:rPr lang="es-MX" sz="2800" b="1" i="1" u="sng" dirty="0" smtClean="0">
                <a:solidFill>
                  <a:srgbClr val="0070C0"/>
                </a:solidFill>
              </a:rPr>
              <a:t>cómo</a:t>
            </a:r>
            <a:r>
              <a:rPr lang="es-MX" sz="2800" b="1" dirty="0" smtClean="0">
                <a:solidFill>
                  <a:srgbClr val="0070C0"/>
                </a:solidFill>
              </a:rPr>
              <a:t> vas a ayudar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a tus padres este fin de semana y </a:t>
            </a:r>
            <a:r>
              <a:rPr lang="es-MX" sz="2800" b="1" i="1" u="sng" dirty="0" smtClean="0">
                <a:solidFill>
                  <a:srgbClr val="0070C0"/>
                </a:solidFill>
              </a:rPr>
              <a:t>por qué </a:t>
            </a:r>
            <a:r>
              <a:rPr lang="es-MX" sz="2800" b="1" dirty="0" smtClean="0">
                <a:solidFill>
                  <a:srgbClr val="0070C0"/>
                </a:solidFill>
              </a:rPr>
              <a:t>vas a ayudar</a:t>
            </a:r>
          </a:p>
          <a:p>
            <a:r>
              <a:rPr lang="es-MX" sz="2800" b="1" dirty="0">
                <a:solidFill>
                  <a:srgbClr val="0070C0"/>
                </a:solidFill>
              </a:rPr>
              <a:t>a</a:t>
            </a:r>
            <a:r>
              <a:rPr lang="es-MX" sz="2800" b="1" dirty="0" smtClean="0">
                <a:solidFill>
                  <a:srgbClr val="0070C0"/>
                </a:solidFill>
              </a:rPr>
              <a:t> hacer </a:t>
            </a:r>
            <a:r>
              <a:rPr lang="es-MX" sz="2800" b="1" i="1" u="sng" dirty="0" smtClean="0">
                <a:solidFill>
                  <a:srgbClr val="0070C0"/>
                </a:solidFill>
              </a:rPr>
              <a:t>cada cosa</a:t>
            </a:r>
            <a:r>
              <a:rPr lang="es-MX" sz="2800" b="1" dirty="0" smtClean="0">
                <a:solidFill>
                  <a:srgbClr val="0070C0"/>
                </a:solidFill>
              </a:rPr>
              <a:t>.</a:t>
            </a:r>
          </a:p>
          <a:p>
            <a:endParaRPr lang="es-MX" sz="2800" b="1" dirty="0">
              <a:solidFill>
                <a:srgbClr val="0070C0"/>
              </a:solidFill>
            </a:endParaRPr>
          </a:p>
          <a:p>
            <a:r>
              <a:rPr lang="es-MX" sz="2800" b="1" u="sng" dirty="0" smtClean="0">
                <a:solidFill>
                  <a:srgbClr val="0070C0"/>
                </a:solidFill>
              </a:rPr>
              <a:t>Ejemplo</a:t>
            </a:r>
            <a:r>
              <a:rPr lang="es-MX" sz="28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Este fin de semana </a:t>
            </a:r>
            <a:r>
              <a:rPr lang="es-MX" sz="2800" b="1" u="sng" dirty="0" smtClean="0">
                <a:solidFill>
                  <a:srgbClr val="FF0000"/>
                </a:solidFill>
              </a:rPr>
              <a:t>voy a planchar </a:t>
            </a:r>
            <a:r>
              <a:rPr lang="es-MX" sz="2800" b="1" dirty="0" smtClean="0">
                <a:solidFill>
                  <a:srgbClr val="0070C0"/>
                </a:solidFill>
              </a:rPr>
              <a:t>mi ropa </a:t>
            </a:r>
            <a:r>
              <a:rPr lang="es-MX" sz="2800" b="1" u="sng" dirty="0" smtClean="0">
                <a:solidFill>
                  <a:srgbClr val="002060"/>
                </a:solidFill>
              </a:rPr>
              <a:t>porque </a:t>
            </a:r>
          </a:p>
          <a:p>
            <a:r>
              <a:rPr lang="es-MX" sz="2800" b="1" u="sng" dirty="0" smtClean="0">
                <a:solidFill>
                  <a:srgbClr val="002060"/>
                </a:solidFill>
              </a:rPr>
              <a:t>no tengo ropa para el lunes</a:t>
            </a:r>
            <a:r>
              <a:rPr lang="es-MX" sz="2800" b="1" dirty="0" smtClean="0">
                <a:solidFill>
                  <a:srgbClr val="002060"/>
                </a:solidFill>
              </a:rPr>
              <a:t>. </a:t>
            </a:r>
            <a:r>
              <a:rPr lang="es-MX" sz="2800" b="1" dirty="0" smtClean="0">
                <a:solidFill>
                  <a:srgbClr val="0070C0"/>
                </a:solidFill>
              </a:rPr>
              <a:t>También </a:t>
            </a:r>
            <a:r>
              <a:rPr lang="es-MX" sz="2800" b="1" u="sng" dirty="0" smtClean="0">
                <a:solidFill>
                  <a:srgbClr val="FF0000"/>
                </a:solidFill>
              </a:rPr>
              <a:t>voy a poner la</a:t>
            </a:r>
          </a:p>
          <a:p>
            <a:r>
              <a:rPr lang="es-MX" sz="2800" b="1" u="sng" dirty="0" smtClean="0">
                <a:solidFill>
                  <a:srgbClr val="FF0000"/>
                </a:solidFill>
              </a:rPr>
              <a:t>mesa</a:t>
            </a:r>
            <a:r>
              <a:rPr lang="es-MX" sz="2800" b="1" dirty="0" smtClean="0">
                <a:solidFill>
                  <a:srgbClr val="0070C0"/>
                </a:solidFill>
              </a:rPr>
              <a:t> </a:t>
            </a:r>
            <a:r>
              <a:rPr lang="es-MX" sz="2800" b="1" u="sng" dirty="0" smtClean="0">
                <a:solidFill>
                  <a:srgbClr val="002060"/>
                </a:solidFill>
              </a:rPr>
              <a:t>porque la pongo muy bien.</a:t>
            </a:r>
          </a:p>
        </p:txBody>
      </p:sp>
    </p:spTree>
    <p:extLst>
      <p:ext uri="{BB962C8B-B14F-4D97-AF65-F5344CB8AC3E}">
        <p14:creationId xmlns:p14="http://schemas.microsoft.com/office/powerpoint/2010/main" val="5866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76</a:t>
            </a:fld>
            <a:endParaRPr lang="es-MX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0" y="3936349"/>
            <a:ext cx="1771950" cy="26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439" y="398204"/>
            <a:ext cx="847225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70C0"/>
                </a:solidFill>
              </a:rPr>
              <a:t>Cuando terminen con sus párrafos, practiquen con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Cinco (5) de sus compañeros contestando la siguiente </a:t>
            </a:r>
          </a:p>
          <a:p>
            <a:r>
              <a:rPr lang="es-MX" sz="2800" b="1" dirty="0" smtClean="0">
                <a:solidFill>
                  <a:srgbClr val="0070C0"/>
                </a:solidFill>
              </a:rPr>
              <a:t>pregunta:</a:t>
            </a:r>
          </a:p>
          <a:p>
            <a:endParaRPr lang="es-MX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s-MX" sz="2800" b="1" dirty="0">
                <a:solidFill>
                  <a:srgbClr val="FF0000"/>
                </a:solidFill>
              </a:rPr>
              <a:t>¿Cómo vas a ayudar a tus padres este fin de semana 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en </a:t>
            </a:r>
            <a:r>
              <a:rPr lang="es-MX" sz="2800" b="1" dirty="0">
                <a:solidFill>
                  <a:srgbClr val="FF0000"/>
                </a:solidFill>
              </a:rPr>
              <a:t>tu casa?</a:t>
            </a:r>
          </a:p>
          <a:p>
            <a:endParaRPr lang="es-MX" sz="2800" b="1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77</a:t>
            </a:fld>
            <a:endParaRPr lang="es-MX"/>
          </a:p>
        </p:txBody>
      </p:sp>
      <p:pic>
        <p:nvPicPr>
          <p:cNvPr id="6" name="Picture 5" descr="http://us.123rf.com/400wm/400/400/nyul/nyul0911/nyul091100868/5982702-closeup-protrait-of-beautiful-college-girl-reading-book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0" y="3936349"/>
            <a:ext cx="1771950" cy="26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439" y="398204"/>
            <a:ext cx="877977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Ahora tienes que prepararte para tu </a:t>
            </a:r>
            <a:r>
              <a:rPr lang="es-MX" sz="2800" b="1" u="sng" dirty="0" smtClean="0">
                <a:solidFill>
                  <a:srgbClr val="002060"/>
                </a:solidFill>
              </a:rPr>
              <a:t>examen oral </a:t>
            </a:r>
            <a:r>
              <a:rPr lang="es-MX" sz="2800" b="1" dirty="0" smtClean="0">
                <a:solidFill>
                  <a:srgbClr val="002060"/>
                </a:solidFill>
              </a:rPr>
              <a:t>sobre 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Lo que tú haces en tu tiempo libre.  Para el examen </a:t>
            </a:r>
          </a:p>
          <a:p>
            <a:r>
              <a:rPr lang="es-MX" sz="2800" b="1" dirty="0" smtClean="0">
                <a:solidFill>
                  <a:srgbClr val="002060"/>
                </a:solidFill>
              </a:rPr>
              <a:t>Tienes que hablar sobre lo </a:t>
            </a:r>
            <a:r>
              <a:rPr lang="es-MX" sz="2800" b="1" u="sng" dirty="0" smtClean="0">
                <a:solidFill>
                  <a:srgbClr val="002060"/>
                </a:solidFill>
              </a:rPr>
              <a:t>siguiente</a:t>
            </a:r>
            <a:r>
              <a:rPr lang="es-MX" sz="2800" b="1" dirty="0" smtClean="0">
                <a:solidFill>
                  <a:srgbClr val="002060"/>
                </a:solidFill>
              </a:rPr>
              <a:t>:</a:t>
            </a:r>
          </a:p>
          <a:p>
            <a:endParaRPr lang="es-MX" sz="28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800" b="1" dirty="0" smtClean="0">
                <a:solidFill>
                  <a:srgbClr val="FF0000"/>
                </a:solidFill>
              </a:rPr>
              <a:t>Los deportes que practicas y por que.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b="1" dirty="0" smtClean="0">
                <a:solidFill>
                  <a:srgbClr val="FF0000"/>
                </a:solidFill>
              </a:rPr>
              <a:t>Las actividades no deportivas que haces y por que.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b="1" dirty="0" smtClean="0">
                <a:solidFill>
                  <a:srgbClr val="FF0000"/>
                </a:solidFill>
              </a:rPr>
              <a:t>Como ayudas en tu casa y por que.</a:t>
            </a:r>
          </a:p>
          <a:p>
            <a:endParaRPr lang="es-MX" sz="2800" b="1" u="sng" dirty="0">
              <a:solidFill>
                <a:srgbClr val="002060"/>
              </a:solidFill>
            </a:endParaRPr>
          </a:p>
          <a:p>
            <a:r>
              <a:rPr lang="es-MX" sz="2800" b="1" dirty="0">
                <a:solidFill>
                  <a:srgbClr val="002060"/>
                </a:solidFill>
              </a:rPr>
              <a:t>	</a:t>
            </a:r>
            <a:r>
              <a:rPr lang="es-MX" sz="2800" b="1" dirty="0" smtClean="0">
                <a:solidFill>
                  <a:srgbClr val="002060"/>
                </a:solidFill>
              </a:rPr>
              <a:t>	</a:t>
            </a:r>
            <a:r>
              <a:rPr lang="es-MX" sz="2800" b="1" dirty="0" smtClean="0">
                <a:solidFill>
                  <a:srgbClr val="0070C0"/>
                </a:solidFill>
              </a:rPr>
              <a:t>Escribe un párrafo con toda esta información </a:t>
            </a:r>
          </a:p>
          <a:p>
            <a:r>
              <a:rPr lang="es-MX" sz="2800" b="1" dirty="0">
                <a:solidFill>
                  <a:srgbClr val="0070C0"/>
                </a:solidFill>
              </a:rPr>
              <a:t>	</a:t>
            </a:r>
            <a:r>
              <a:rPr lang="es-MX" sz="2800" b="1" dirty="0" smtClean="0">
                <a:solidFill>
                  <a:srgbClr val="0070C0"/>
                </a:solidFill>
              </a:rPr>
              <a:t>	y </a:t>
            </a:r>
            <a:r>
              <a:rPr lang="es-MX" sz="2800" b="1" smtClean="0">
                <a:solidFill>
                  <a:srgbClr val="0070C0"/>
                </a:solidFill>
              </a:rPr>
              <a:t>recuerda usar </a:t>
            </a:r>
            <a:r>
              <a:rPr lang="es-MX" sz="2800" b="1" i="1" u="sng" dirty="0" smtClean="0">
                <a:solidFill>
                  <a:srgbClr val="0070C0"/>
                </a:solidFill>
              </a:rPr>
              <a:t>palabras de transición</a:t>
            </a:r>
            <a:r>
              <a:rPr lang="es-MX" sz="2800" b="1" dirty="0" smtClean="0">
                <a:solidFill>
                  <a:srgbClr val="0070C0"/>
                </a:solidFill>
              </a:rPr>
              <a:t>.  </a:t>
            </a:r>
          </a:p>
          <a:p>
            <a:r>
              <a:rPr lang="es-MX" sz="2800" b="1" dirty="0">
                <a:solidFill>
                  <a:srgbClr val="0070C0"/>
                </a:solidFill>
              </a:rPr>
              <a:t>	</a:t>
            </a:r>
            <a:r>
              <a:rPr lang="es-MX" sz="2800" b="1" dirty="0" smtClean="0">
                <a:solidFill>
                  <a:srgbClr val="0070C0"/>
                </a:solidFill>
              </a:rPr>
              <a:t>	Cuando tu párrafo este listo, mándamelo </a:t>
            </a:r>
          </a:p>
          <a:p>
            <a:r>
              <a:rPr lang="es-MX" sz="2800" b="1" dirty="0">
                <a:solidFill>
                  <a:srgbClr val="0070C0"/>
                </a:solidFill>
              </a:rPr>
              <a:t>	</a:t>
            </a:r>
            <a:r>
              <a:rPr lang="es-MX" sz="2800" b="1" dirty="0" smtClean="0">
                <a:solidFill>
                  <a:srgbClr val="0070C0"/>
                </a:solidFill>
              </a:rPr>
              <a:t>	vía e-mail.</a:t>
            </a:r>
          </a:p>
        </p:txBody>
      </p:sp>
    </p:spTree>
    <p:extLst>
      <p:ext uri="{BB962C8B-B14F-4D97-AF65-F5344CB8AC3E}">
        <p14:creationId xmlns:p14="http://schemas.microsoft.com/office/powerpoint/2010/main" val="26201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78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990600" y="304800"/>
            <a:ext cx="7924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b="1" i="1" dirty="0" smtClean="0">
              <a:solidFill>
                <a:srgbClr val="000000"/>
              </a:solidFill>
              <a:latin typeface="Open Sans"/>
            </a:endParaRPr>
          </a:p>
          <a:p>
            <a:endParaRPr lang="es-ES" sz="2800" b="1" i="1" dirty="0" smtClean="0">
              <a:solidFill>
                <a:schemeClr val="accent6">
                  <a:lumMod val="75000"/>
                </a:schemeClr>
              </a:solidFill>
              <a:latin typeface="Open Sans"/>
            </a:endParaRPr>
          </a:p>
          <a:p>
            <a:pPr algn="just"/>
            <a:r>
              <a:rPr lang="es-ES" sz="2800" b="1" i="1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Contesta las siguientes preguntas en forma individual.  Luego hazle a un compañero las tres preguntas y el contesta.  Después, él te hace las preguntas </a:t>
            </a:r>
            <a:r>
              <a:rPr lang="es-ES" sz="2800" b="1" i="1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y tú </a:t>
            </a:r>
            <a:r>
              <a:rPr lang="es-ES" sz="2800" b="1" i="1" dirty="0" smtClean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contestas.  Finalmente, algunos de ustedes comparten con la clase.  </a:t>
            </a:r>
            <a:endParaRPr lang="es-ES" sz="2800" b="1" i="1" dirty="0">
              <a:solidFill>
                <a:schemeClr val="accent6">
                  <a:lumMod val="75000"/>
                </a:schemeClr>
              </a:solidFill>
              <a:latin typeface="Open Sans"/>
            </a:endParaRPr>
          </a:p>
          <a:p>
            <a:pPr algn="ctr">
              <a:lnSpc>
                <a:spcPct val="150000"/>
              </a:lnSpc>
            </a:pPr>
            <a:r>
              <a:rPr lang="es-ES" sz="2800" b="1" i="1" dirty="0" smtClean="0">
                <a:solidFill>
                  <a:srgbClr val="7030A0"/>
                </a:solidFill>
                <a:latin typeface="Open Sans"/>
              </a:rPr>
              <a:t>1</a:t>
            </a:r>
            <a:r>
              <a:rPr lang="es-ES" sz="2800" b="1" i="1" dirty="0">
                <a:solidFill>
                  <a:srgbClr val="7030A0"/>
                </a:solidFill>
                <a:latin typeface="Open Sans"/>
              </a:rPr>
              <a:t>. 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¿A dónde </a:t>
            </a:r>
            <a:r>
              <a:rPr lang="es-ES" sz="2800" b="1" i="1" u="sng" dirty="0">
                <a:solidFill>
                  <a:srgbClr val="7030A0"/>
                </a:solidFill>
                <a:latin typeface="Calibri" panose="020F0502020204030204" pitchFamily="34" charset="0"/>
              </a:rPr>
              <a:t>vas 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durante la semana?  </a:t>
            </a:r>
            <a:endParaRPr lang="es-ES" sz="2800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. ¿A dónde </a:t>
            </a:r>
            <a:r>
              <a:rPr lang="es-ES" sz="2800" b="1" i="1" u="sng" dirty="0">
                <a:solidFill>
                  <a:srgbClr val="7030A0"/>
                </a:solidFill>
                <a:latin typeface="Calibri" panose="020F0502020204030204" pitchFamily="34" charset="0"/>
              </a:rPr>
              <a:t>vas 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los fines de semana? 3. ¿Qué </a:t>
            </a:r>
            <a:r>
              <a:rPr lang="es-ES" sz="2800" b="1" i="1" u="sng" dirty="0">
                <a:solidFill>
                  <a:srgbClr val="7030A0"/>
                </a:solidFill>
                <a:latin typeface="Calibri" panose="020F0502020204030204" pitchFamily="34" charset="0"/>
              </a:rPr>
              <a:t>haces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 durante la semana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1306" y="285508"/>
            <a:ext cx="3326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dirty="0" err="1">
                <a:solidFill>
                  <a:srgbClr val="002060"/>
                </a:solidFill>
                <a:latin typeface="Open Sans"/>
              </a:rPr>
              <a:t>Warm</a:t>
            </a:r>
            <a:r>
              <a:rPr lang="es-ES" sz="5400" b="1" i="1" dirty="0">
                <a:solidFill>
                  <a:srgbClr val="002060"/>
                </a:solidFill>
                <a:latin typeface="Open Sans"/>
              </a:rPr>
              <a:t> up </a:t>
            </a:r>
          </a:p>
        </p:txBody>
      </p:sp>
    </p:spTree>
    <p:extLst>
      <p:ext uri="{BB962C8B-B14F-4D97-AF65-F5344CB8AC3E}">
        <p14:creationId xmlns:p14="http://schemas.microsoft.com/office/powerpoint/2010/main" val="33800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79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2133600" y="457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Preguntas sobre el texto en la lamina # 61</a:t>
            </a:r>
            <a:endParaRPr lang="es-MX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932" y="36486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hlinkClick r:id="rId2" action="ppaction://hlinksldjump"/>
              </a:rPr>
              <a:t>Click</a:t>
            </a:r>
            <a:r>
              <a:rPr lang="es-MX" b="1" dirty="0" smtClean="0">
                <a:hlinkClick r:id="rId2" action="ppaction://hlinksldjump"/>
              </a:rPr>
              <a:t> </a:t>
            </a:r>
            <a:r>
              <a:rPr lang="es-MX" b="1" dirty="0" err="1" smtClean="0">
                <a:hlinkClick r:id="rId2" action="ppaction://hlinksldjump"/>
              </a:rPr>
              <a:t>to</a:t>
            </a:r>
            <a:r>
              <a:rPr lang="es-MX" b="1" dirty="0" smtClean="0">
                <a:hlinkClick r:id="rId2" action="ppaction://hlinksldjump"/>
              </a:rPr>
              <a:t> </a:t>
            </a:r>
            <a:r>
              <a:rPr lang="es-MX" b="1" dirty="0" err="1" smtClean="0">
                <a:hlinkClick r:id="rId2" action="ppaction://hlinksldjump"/>
              </a:rPr>
              <a:t>go</a:t>
            </a:r>
            <a:r>
              <a:rPr lang="es-MX" b="1" dirty="0" smtClean="0">
                <a:hlinkClick r:id="rId2" action="ppaction://hlinksldjump"/>
              </a:rPr>
              <a:t> back </a:t>
            </a:r>
            <a:r>
              <a:rPr lang="es-MX" b="1" dirty="0" err="1" smtClean="0">
                <a:hlinkClick r:id="rId2" action="ppaction://hlinksldjump"/>
              </a:rPr>
              <a:t>to</a:t>
            </a:r>
            <a:r>
              <a:rPr lang="es-MX" b="1" dirty="0" smtClean="0">
                <a:hlinkClick r:id="rId2" action="ppaction://hlinksldjump"/>
              </a:rPr>
              <a:t> </a:t>
            </a:r>
            <a:r>
              <a:rPr lang="es-MX" b="1" dirty="0" err="1" smtClean="0">
                <a:hlinkClick r:id="rId2" action="ppaction://hlinksldjump"/>
              </a:rPr>
              <a:t>reading</a:t>
            </a:r>
            <a:endParaRPr lang="es-MX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46265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hlinkClick r:id="rId3" action="ppaction://hlinksldjump"/>
              </a:rPr>
              <a:t>Click</a:t>
            </a:r>
            <a:r>
              <a:rPr lang="es-MX" b="1" dirty="0" smtClean="0">
                <a:hlinkClick r:id="rId3" action="ppaction://hlinksldjump"/>
              </a:rPr>
              <a:t> </a:t>
            </a:r>
            <a:r>
              <a:rPr lang="es-MX" b="1" dirty="0" err="1" smtClean="0">
                <a:hlinkClick r:id="rId3" action="ppaction://hlinksldjump"/>
              </a:rPr>
              <a:t>for</a:t>
            </a:r>
            <a:r>
              <a:rPr lang="es-MX" b="1" dirty="0" smtClean="0">
                <a:hlinkClick r:id="rId3" action="ppaction://hlinksldjump"/>
              </a:rPr>
              <a:t> </a:t>
            </a:r>
            <a:r>
              <a:rPr lang="es-MX" b="1" dirty="0" err="1" smtClean="0">
                <a:hlinkClick r:id="rId3" action="ppaction://hlinksldjump"/>
              </a:rPr>
              <a:t>answers</a:t>
            </a:r>
            <a:endParaRPr lang="es-MX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932" y="1371600"/>
            <a:ext cx="84474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¿Cuántas veces aparece el futuro inmediato?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¿Cuantas veces aparecen pronombres posesivos?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¿Qué palabra de transición indica cual es la ultima oración?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¿Qué pasa el domingo a las nueve de la noche y por qué?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El sábado por la mañana se va a levantar tarde. ¿Cierto o falso?</a:t>
            </a:r>
          </a:p>
          <a:p>
            <a:r>
              <a:rPr lang="es-MX" sz="2400" dirty="0"/>
              <a:t> </a:t>
            </a:r>
            <a:r>
              <a:rPr lang="es-MX" sz="2400" dirty="0" smtClean="0"/>
              <a:t>      Si es falso, corrige la oración.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400" dirty="0" smtClean="0"/>
              <a:t>¿Con quién va a jugar tenis, a qué hora y dónde?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400" dirty="0" smtClean="0"/>
              <a:t>¿Qué va a hacer con la prima y donde?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400" dirty="0" smtClean="0"/>
              <a:t>¿De quién es el cumpleaños y cuando es la cena?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400" dirty="0" smtClean="0"/>
              <a:t>¿A dónde van sus padres todos los domingos y que van a hacer este domingo?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400" dirty="0" smtClean="0"/>
              <a:t>¿Cuántas horas de diferencia hay entre la hora que tu te acuestas y la hora que la persona de la lectura se acuesta?</a:t>
            </a:r>
          </a:p>
          <a:p>
            <a:pPr marL="457200" indent="-457200">
              <a:buFont typeface="+mj-lt"/>
              <a:buAutoNum type="arabicPeriod" startAt="6"/>
            </a:pPr>
            <a:endParaRPr lang="es-MX" sz="2400" dirty="0" smtClean="0"/>
          </a:p>
          <a:p>
            <a:pPr marL="457200" indent="-457200">
              <a:buFont typeface="+mj-lt"/>
              <a:buAutoNum type="arabicPeriod" startAt="6"/>
            </a:pP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5438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5507181"/>
            <a:ext cx="2571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a</a:t>
            </a:r>
            <a:r>
              <a:rPr lang="es-MX" sz="4800" b="1" dirty="0" smtClean="0"/>
              <a:t>l hockey</a:t>
            </a:r>
            <a:endParaRPr lang="es-MX" sz="4800" b="1" dirty="0"/>
          </a:p>
        </p:txBody>
      </p:sp>
      <p:pic>
        <p:nvPicPr>
          <p:cNvPr id="11" name="Picture 10" descr="http://1.bp.blogspot.com/_OSExusc0hBA/TRxE5AtvOfI/AAAAAAAAEhQ/rWJoGAizpcI/s1600/Yogan_AB7602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56244"/>
            <a:ext cx="5023182" cy="44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8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80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2438400" y="457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 err="1" smtClean="0"/>
              <a:t>Answers</a:t>
            </a:r>
            <a:r>
              <a:rPr lang="es-MX" sz="2400" u="sng" dirty="0" smtClean="0"/>
              <a:t> </a:t>
            </a:r>
            <a:r>
              <a:rPr lang="es-MX" sz="2400" u="sng" dirty="0" err="1" smtClean="0"/>
              <a:t>to</a:t>
            </a:r>
            <a:r>
              <a:rPr lang="es-MX" sz="2400" u="sng" dirty="0" smtClean="0"/>
              <a:t> </a:t>
            </a:r>
            <a:r>
              <a:rPr lang="es-MX" sz="2400" u="sng" dirty="0" err="1" smtClean="0"/>
              <a:t>questions</a:t>
            </a:r>
            <a:r>
              <a:rPr lang="es-MX" sz="2400" u="sng" dirty="0" smtClean="0"/>
              <a:t> </a:t>
            </a:r>
            <a:r>
              <a:rPr lang="es-MX" sz="2400" u="sng" dirty="0" err="1" smtClean="0"/>
              <a:t>on</a:t>
            </a:r>
            <a:r>
              <a:rPr lang="es-MX" sz="2400" u="sng" dirty="0" smtClean="0"/>
              <a:t> </a:t>
            </a:r>
            <a:r>
              <a:rPr lang="es-MX" sz="2400" u="sng" dirty="0" err="1" smtClean="0"/>
              <a:t>slide</a:t>
            </a:r>
            <a:r>
              <a:rPr lang="es-MX" sz="2400" u="sng" dirty="0" smtClean="0"/>
              <a:t> # 79</a:t>
            </a:r>
            <a:endParaRPr lang="es-MX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hlinkClick r:id="rId2" action="ppaction://hlinksldjump"/>
              </a:rPr>
              <a:t>Go</a:t>
            </a:r>
            <a:r>
              <a:rPr lang="es-MX" b="1" dirty="0" smtClean="0">
                <a:hlinkClick r:id="rId2" action="ppaction://hlinksldjump"/>
              </a:rPr>
              <a:t> back </a:t>
            </a:r>
            <a:r>
              <a:rPr lang="es-MX" b="1" dirty="0" err="1" smtClean="0">
                <a:hlinkClick r:id="rId2" action="ppaction://hlinksldjump"/>
              </a:rPr>
              <a:t>to</a:t>
            </a:r>
            <a:r>
              <a:rPr lang="es-MX" b="1" dirty="0" smtClean="0">
                <a:hlinkClick r:id="rId2" action="ppaction://hlinksldjump"/>
              </a:rPr>
              <a:t> Reading.</a:t>
            </a:r>
            <a:endParaRPr lang="es-MX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22 veces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10 veces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Finalmente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Se va a acostar temprano porque el lunes va a ir a la escuela.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Falso.  El sábado por la mañana se va a levantar temprano.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Va a jugar tenis con sus amigos, a las 11:30, en el polideportivo.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Va a ir de compras al centro comercial.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El cumpleaños es de su padre y la cena es el sábado por la noche.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Van a casa de su abuela y este domingo van a comer.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Hay _________ horas/hora de diferencia.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609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hlinkClick r:id="rId3" action="ppaction://hlinksldjump"/>
              </a:rPr>
              <a:t>Go</a:t>
            </a:r>
            <a:r>
              <a:rPr lang="es-MX" b="1" dirty="0" smtClean="0">
                <a:hlinkClick r:id="rId3" action="ppaction://hlinksldjump"/>
              </a:rPr>
              <a:t> back </a:t>
            </a:r>
            <a:r>
              <a:rPr lang="es-MX" b="1" dirty="0" err="1" smtClean="0">
                <a:hlinkClick r:id="rId3" action="ppaction://hlinksldjump"/>
              </a:rPr>
              <a:t>to</a:t>
            </a:r>
            <a:r>
              <a:rPr lang="es-MX" b="1" dirty="0" smtClean="0">
                <a:hlinkClick r:id="rId3" action="ppaction://hlinksldjump"/>
              </a:rPr>
              <a:t> </a:t>
            </a:r>
            <a:r>
              <a:rPr lang="es-MX" b="1" dirty="0" err="1" smtClean="0">
                <a:hlinkClick r:id="rId3" action="ppaction://hlinksldjump"/>
              </a:rPr>
              <a:t>questions</a:t>
            </a:r>
            <a:r>
              <a:rPr lang="es-MX" b="1" dirty="0" smtClean="0">
                <a:hlinkClick r:id="rId3" action="ppaction://hlinksldjump"/>
              </a:rPr>
              <a:t>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23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53992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2060"/>
                </a:solidFill>
              </a:rPr>
              <a:t>Me encanta ___ 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No me gusta ___.</a:t>
            </a:r>
          </a:p>
          <a:p>
            <a:endParaRPr lang="es-MX" sz="2400" b="1" dirty="0">
              <a:solidFill>
                <a:srgbClr val="002060"/>
              </a:solidFill>
            </a:endParaRPr>
          </a:p>
          <a:p>
            <a:r>
              <a:rPr lang="es-MX" sz="2400" b="1" dirty="0" smtClean="0">
                <a:solidFill>
                  <a:srgbClr val="002060"/>
                </a:solidFill>
              </a:rPr>
              <a:t>Detesto/Odio ___.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098" name="Picture 2" descr="http://1.bp.blogspot.com/-kmwZusvjMG0/T00lZddJEnI/AAAAAAAADcs/T876H3Uz-YE/s1600/happy+face+happi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11" y="1302158"/>
            <a:ext cx="619990" cy="6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preppyprincess.files.wordpress.com/2008/10/smiley-face-fla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40" y="2075664"/>
            <a:ext cx="696361" cy="6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ritespeaksell.com/wp-content/uploads/2012/05/Sad-Smiley-f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2025"/>
            <a:ext cx="791265" cy="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ction.sierraclub.org/images/content/pagebuilder/468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3563290"/>
            <a:ext cx="732528" cy="6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0991" y="4581787"/>
            <a:ext cx="3338064" cy="72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MX" sz="2800" b="1" dirty="0" smtClean="0">
                <a:solidFill>
                  <a:schemeClr val="tx1"/>
                </a:solidFill>
              </a:rPr>
              <a:t>Practicar 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smtClean="0">
                <a:solidFill>
                  <a:schemeClr val="tx1"/>
                </a:solidFill>
              </a:rPr>
              <a:t>2.  Jugar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541817"/>
            <a:ext cx="2817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a</a:t>
            </a:r>
            <a:r>
              <a:rPr lang="es-MX" sz="4800" b="1" dirty="0" smtClean="0"/>
              <a:t>l voleibol</a:t>
            </a:r>
            <a:endParaRPr lang="es-MX" sz="4800" b="1" dirty="0"/>
          </a:p>
        </p:txBody>
      </p:sp>
      <p:pic>
        <p:nvPicPr>
          <p:cNvPr id="11" name="Picture 4" descr="http://3.bp.blogspot.com/-FQMBDSkTREA/TvkocxjI5MI/AAAAAAAAADQ/zW63ji8TfF4/s1600/voleibo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74930"/>
            <a:ext cx="5023182" cy="472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079718" y="5550586"/>
            <a:ext cx="0" cy="10788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86-AE1D-4BB2-802E-8578B0F68029}" type="slidenum">
              <a:rPr lang="es-MX" smtClean="0"/>
              <a:t>9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955495" y="228599"/>
            <a:ext cx="503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¿Qué deportes practicas?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3203</Words>
  <Application>Microsoft Macintosh PowerPoint</Application>
  <PresentationFormat>On-screen Show (4:3)</PresentationFormat>
  <Paragraphs>900</Paragraphs>
  <Slides>80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283</cp:revision>
  <dcterms:created xsi:type="dcterms:W3CDTF">2013-02-02T06:59:10Z</dcterms:created>
  <dcterms:modified xsi:type="dcterms:W3CDTF">2016-08-06T09:42:30Z</dcterms:modified>
</cp:coreProperties>
</file>