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61" r:id="rId2"/>
    <p:sldId id="293" r:id="rId3"/>
    <p:sldId id="294" r:id="rId4"/>
    <p:sldId id="259" r:id="rId5"/>
    <p:sldId id="257" r:id="rId6"/>
    <p:sldId id="285" r:id="rId7"/>
    <p:sldId id="276" r:id="rId8"/>
    <p:sldId id="289" r:id="rId9"/>
    <p:sldId id="295" r:id="rId10"/>
    <p:sldId id="296" r:id="rId11"/>
    <p:sldId id="266" r:id="rId12"/>
    <p:sldId id="271" r:id="rId13"/>
    <p:sldId id="297" r:id="rId14"/>
    <p:sldId id="299" r:id="rId15"/>
    <p:sldId id="300" r:id="rId16"/>
    <p:sldId id="303" r:id="rId17"/>
    <p:sldId id="302" r:id="rId18"/>
    <p:sldId id="301" r:id="rId19"/>
    <p:sldId id="298" r:id="rId20"/>
    <p:sldId id="304" r:id="rId21"/>
    <p:sldId id="305" r:id="rId2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ernando Alvarez" initials="FA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250" autoAdjust="0"/>
    <p:restoredTop sz="94660"/>
  </p:normalViewPr>
  <p:slideViewPr>
    <p:cSldViewPr>
      <p:cViewPr varScale="1">
        <p:scale>
          <a:sx n="74" d="100"/>
          <a:sy n="74" d="100"/>
        </p:scale>
        <p:origin x="62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AE0DD1D-9C1B-4208-AE25-DC1A31F1038E}" type="datetimeFigureOut">
              <a:rPr lang="en-GB" smtClean="0"/>
              <a:t>12/08/2016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5C93E6A-29BE-410B-A73B-31B6363216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9887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79C7A-F69D-4160-A806-8543FDDCB01E}" type="datetime1">
              <a:rPr lang="en-GB" smtClean="0"/>
              <a:t>12/08/2016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2074-885E-43B4-A636-7F6AFCA5D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7495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3007B-0CD1-4C9E-8AEA-E6DB6EA1F412}" type="datetime1">
              <a:rPr lang="en-GB" smtClean="0"/>
              <a:t>12/08/2016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2074-885E-43B4-A636-7F6AFCA5D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7474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33CF0-928A-4CB8-B03A-CBEE6271CD3F}" type="datetime1">
              <a:rPr lang="en-GB" smtClean="0"/>
              <a:t>12/08/2016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2074-885E-43B4-A636-7F6AFCA5D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5878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52E14-1150-4758-B161-ACAA17104BEF}" type="datetime1">
              <a:rPr lang="en-GB" smtClean="0"/>
              <a:t>12/08/2016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2074-885E-43B4-A636-7F6AFCA5D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5695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C948A-B377-4F0E-901C-56504531587F}" type="datetime1">
              <a:rPr lang="en-GB" smtClean="0"/>
              <a:t>12/08/2016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2074-885E-43B4-A636-7F6AFCA5D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4517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4CDBF-6740-4DF2-B2DE-F9BD0B73F994}" type="datetime1">
              <a:rPr lang="en-GB" smtClean="0"/>
              <a:t>12/08/2016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2074-885E-43B4-A636-7F6AFCA5D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4319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B525-C8C9-4111-906D-4BA526C81EB0}" type="datetime1">
              <a:rPr lang="en-GB" smtClean="0"/>
              <a:t>12/08/2016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2074-885E-43B4-A636-7F6AFCA5D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9593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31AD0-2F69-4CC4-BB44-B9B7720E45FF}" type="datetime1">
              <a:rPr lang="en-GB" smtClean="0"/>
              <a:t>12/08/2016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2074-885E-43B4-A636-7F6AFCA5D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232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74C01-8600-4B4F-9AAC-AF2B93D03980}" type="datetime1">
              <a:rPr lang="en-GB" smtClean="0"/>
              <a:t>12/08/2016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2074-885E-43B4-A636-7F6AFCA5D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8046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336D4-AB24-4C66-8A6F-215C345EBDC0}" type="datetime1">
              <a:rPr lang="en-GB" smtClean="0"/>
              <a:t>12/08/2016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2074-885E-43B4-A636-7F6AFCA5D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3822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683D-5064-445F-A888-013307E9490B}" type="datetime1">
              <a:rPr lang="en-GB" smtClean="0"/>
              <a:t>12/08/2016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2074-885E-43B4-A636-7F6AFCA5D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617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D6775-C1D9-40C5-9307-A7D858437F69}" type="datetime1">
              <a:rPr lang="en-GB" smtClean="0"/>
              <a:t>12/08/2016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92074-885E-43B4-A636-7F6AFCA5D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2411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hyperlink" Target="http://www.google.com/url?sa=i&amp;rct=j&amp;q=&amp;esrc=s&amp;frm=1&amp;source=images&amp;cd=&amp;cad=rja&amp;docid=rqeJuEYYxW-laM&amp;tbnid=g_QCiNtrbRc2AM:&amp;ved=0CAUQjRw&amp;url=http://www.merchantcircle.com/business/Chris.Anthony.Mobile.Notary.Service.409-893-2537/picture/view/2302489&amp;ei=qZ2lUaiqCK2YiAea94GwBg&amp;bvm=bv.47008514,d.aGc&amp;psig=AFQjCNETZZAjAZjlrUiYVlkMnGqnXp_jRg&amp;ust=1369894659555782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0.xml"/><Relationship Id="rId5" Type="http://schemas.openxmlformats.org/officeDocument/2006/relationships/image" Target="../media/image1.jp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7" Type="http://schemas.openxmlformats.org/officeDocument/2006/relationships/slide" Target="slide20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g"/><Relationship Id="rId5" Type="http://schemas.openxmlformats.org/officeDocument/2006/relationships/image" Target="../media/image4.png"/><Relationship Id="rId4" Type="http://schemas.openxmlformats.org/officeDocument/2006/relationships/slide" Target="slid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falvarez@bifskorea.org" TargetMode="External"/><Relationship Id="rId7" Type="http://schemas.openxmlformats.org/officeDocument/2006/relationships/image" Target="../media/image4.png"/><Relationship Id="rId2" Type="http://schemas.openxmlformats.org/officeDocument/2006/relationships/slide" Target="slide2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hyperlink" Target="http://www.google.com/url?sa=i&amp;rct=j&amp;q=&amp;esrc=s&amp;frm=1&amp;source=images&amp;cd=&amp;cad=rja&amp;docid=rqeJuEYYxW-laM&amp;tbnid=g_QCiNtrbRc2AM:&amp;ved=0CAUQjRw&amp;url=http://www.merchantcircle.com/business/Chris.Anthony.Mobile.Notary.Service.409-893-2537/picture/view/2302489&amp;ei=qZ2lUaiqCK2YiAea94GwBg&amp;bvm=bv.47008514,d.aGc&amp;psig=AFQjCNETZZAjAZjlrUiYVlkMnGqnXp_jRg&amp;ust=1369894659555782" TargetMode="External"/><Relationship Id="rId4" Type="http://schemas.openxmlformats.org/officeDocument/2006/relationships/slide" Target="slide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slide" Target="slide20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g"/><Relationship Id="rId5" Type="http://schemas.openxmlformats.org/officeDocument/2006/relationships/slide" Target="slide13.xml"/><Relationship Id="rId4" Type="http://schemas.openxmlformats.org/officeDocument/2006/relationships/slide" Target="slide1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slide" Target="slide18.xml"/><Relationship Id="rId3" Type="http://schemas.openxmlformats.org/officeDocument/2006/relationships/slide" Target="slide7.xml"/><Relationship Id="rId7" Type="http://schemas.openxmlformats.org/officeDocument/2006/relationships/slide" Target="slide1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11" Type="http://schemas.openxmlformats.org/officeDocument/2006/relationships/slide" Target="slide21.xml"/><Relationship Id="rId5" Type="http://schemas.openxmlformats.org/officeDocument/2006/relationships/slide" Target="slide9.xml"/><Relationship Id="rId10" Type="http://schemas.openxmlformats.org/officeDocument/2006/relationships/slide" Target="slide14.xml"/><Relationship Id="rId4" Type="http://schemas.openxmlformats.org/officeDocument/2006/relationships/slide" Target="slide8.xml"/><Relationship Id="rId9" Type="http://schemas.openxmlformats.org/officeDocument/2006/relationships/slide" Target="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0.xml"/><Relationship Id="rId5" Type="http://schemas.openxmlformats.org/officeDocument/2006/relationships/image" Target="../media/image2.jpg"/><Relationship Id="rId4" Type="http://schemas.openxmlformats.org/officeDocument/2006/relationships/slide" Target="slide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2074-885E-43B4-A636-7F6AFCA5DA1C}" type="slidenum">
              <a:rPr lang="en-GB" smtClean="0"/>
              <a:t>1</a:t>
            </a:fld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539552" y="836712"/>
            <a:ext cx="8280920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u="sng" dirty="0">
                <a:solidFill>
                  <a:srgbClr val="002060"/>
                </a:solidFill>
                <a:latin typeface="Open Sans"/>
              </a:rPr>
              <a:t>Unit # 1</a:t>
            </a:r>
            <a:r>
              <a:rPr lang="en-US" sz="2800" b="1" dirty="0">
                <a:solidFill>
                  <a:srgbClr val="002060"/>
                </a:solidFill>
                <a:latin typeface="Open Sans"/>
              </a:rPr>
              <a:t>:  </a:t>
            </a:r>
            <a:r>
              <a:rPr lang="en-US" sz="2800" b="1" dirty="0" smtClean="0">
                <a:solidFill>
                  <a:srgbClr val="002060"/>
                </a:solidFill>
                <a:latin typeface="Open Sans"/>
              </a:rPr>
              <a:t>Introducing Yourself</a:t>
            </a:r>
          </a:p>
          <a:p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Open Sans"/>
              </a:rPr>
              <a:t/>
            </a:r>
            <a:b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Open Sans"/>
              </a:rPr>
            </a:br>
            <a:r>
              <a:rPr lang="en-US" sz="2800" b="1" u="sng" dirty="0" smtClean="0">
                <a:solidFill>
                  <a:srgbClr val="0070C0"/>
                </a:solidFill>
                <a:latin typeface="Open Sans"/>
              </a:rPr>
              <a:t>Concept</a:t>
            </a:r>
            <a:r>
              <a:rPr lang="en-US" sz="2800" b="1" dirty="0" smtClean="0">
                <a:solidFill>
                  <a:srgbClr val="0070C0"/>
                </a:solidFill>
                <a:latin typeface="Open Sans"/>
              </a:rPr>
              <a:t>:  	Communicating</a:t>
            </a:r>
          </a:p>
          <a:p>
            <a:r>
              <a:rPr lang="en-US" sz="2800" b="1" u="sng" dirty="0" smtClean="0">
                <a:solidFill>
                  <a:schemeClr val="accent6">
                    <a:lumMod val="75000"/>
                  </a:schemeClr>
                </a:solidFill>
                <a:latin typeface="Open Sans"/>
              </a:rPr>
              <a:t>Review </a:t>
            </a:r>
            <a:r>
              <a:rPr lang="en-US" sz="2800" b="1" u="sng" dirty="0">
                <a:solidFill>
                  <a:schemeClr val="accent6">
                    <a:lumMod val="75000"/>
                  </a:schemeClr>
                </a:solidFill>
                <a:latin typeface="Open Sans"/>
              </a:rPr>
              <a:t># 1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Open Sans"/>
              </a:rPr>
              <a:t>:  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Open Sans"/>
              </a:rPr>
              <a:t>Talking about yourself</a:t>
            </a:r>
          </a:p>
          <a:p>
            <a:r>
              <a:rPr lang="en-US" sz="2800" b="1" dirty="0">
                <a:solidFill>
                  <a:srgbClr val="000000"/>
                </a:solidFill>
                <a:latin typeface="Open Sans"/>
              </a:rPr>
              <a:t/>
            </a:r>
            <a:br>
              <a:rPr lang="en-US" sz="2800" b="1" dirty="0">
                <a:solidFill>
                  <a:srgbClr val="000000"/>
                </a:solidFill>
                <a:latin typeface="Open Sans"/>
              </a:rPr>
            </a:br>
            <a:r>
              <a:rPr lang="en-US" sz="2400" b="1" u="sng" dirty="0">
                <a:solidFill>
                  <a:srgbClr val="000000"/>
                </a:solidFill>
                <a:latin typeface="Open Sans"/>
              </a:rPr>
              <a:t>Objectives</a:t>
            </a:r>
            <a:r>
              <a:rPr lang="en-US" sz="2400" b="1" dirty="0">
                <a:solidFill>
                  <a:srgbClr val="000000"/>
                </a:solidFill>
                <a:latin typeface="Open Sans"/>
              </a:rPr>
              <a:t>:     students will be </a:t>
            </a:r>
            <a:r>
              <a:rPr lang="en-US" sz="2400" b="1" dirty="0" smtClean="0">
                <a:solidFill>
                  <a:srgbClr val="000000"/>
                </a:solidFill>
                <a:latin typeface="Open Sans"/>
              </a:rPr>
              <a:t>able</a:t>
            </a:r>
          </a:p>
          <a:p>
            <a:r>
              <a:rPr lang="en-US" sz="2400" b="1" dirty="0" smtClean="0">
                <a:solidFill>
                  <a:srgbClr val="000000"/>
                </a:solidFill>
                <a:latin typeface="Open Sans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say </a:t>
            </a:r>
            <a:r>
              <a:rPr lang="en-US" sz="2800" b="1" dirty="0"/>
              <a:t>their name, nationality, age, birthday, where they live and with whom</a:t>
            </a: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b="1" dirty="0"/>
              <a:t>talk briefly about other members of the family and pets</a:t>
            </a:r>
            <a:endParaRPr lang="en-US" sz="2800" dirty="0"/>
          </a:p>
          <a:p>
            <a:r>
              <a:rPr lang="en-US" sz="2800" dirty="0"/>
              <a:t/>
            </a:r>
            <a:br>
              <a:rPr lang="en-US" sz="2800" dirty="0"/>
            </a:br>
            <a:endParaRPr lang="en-US" b="0" i="0" dirty="0">
              <a:solidFill>
                <a:srgbClr val="000000"/>
              </a:solidFill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48114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D0CD-9CF9-44A4-B9E7-6A29B144397B}" type="slidenum">
              <a:rPr lang="en-US" smtClean="0"/>
              <a:t>10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260648"/>
            <a:ext cx="8538865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u="sng" dirty="0" smtClean="0">
                <a:solidFill>
                  <a:srgbClr val="002060"/>
                </a:solidFill>
              </a:rPr>
              <a:t>Verbo Tener/</a:t>
            </a:r>
            <a:r>
              <a:rPr lang="es-MX" sz="2400" b="1" u="sng" dirty="0" err="1" smtClean="0">
                <a:solidFill>
                  <a:srgbClr val="002060"/>
                </a:solidFill>
              </a:rPr>
              <a:t>to</a:t>
            </a:r>
            <a:r>
              <a:rPr lang="es-MX" sz="2400" b="1" u="sng" dirty="0" smtClean="0">
                <a:solidFill>
                  <a:srgbClr val="002060"/>
                </a:solidFill>
              </a:rPr>
              <a:t> </a:t>
            </a:r>
            <a:r>
              <a:rPr lang="es-MX" sz="2400" b="1" u="sng" dirty="0" err="1" smtClean="0">
                <a:solidFill>
                  <a:srgbClr val="002060"/>
                </a:solidFill>
              </a:rPr>
              <a:t>have</a:t>
            </a:r>
            <a:r>
              <a:rPr lang="es-MX" sz="2400" b="1" u="sng" dirty="0" smtClean="0">
                <a:solidFill>
                  <a:srgbClr val="002060"/>
                </a:solidFill>
              </a:rPr>
              <a:t> (</a:t>
            </a:r>
            <a:r>
              <a:rPr lang="es-MX" sz="2400" b="1" u="sng" dirty="0" err="1" smtClean="0">
                <a:solidFill>
                  <a:srgbClr val="002060"/>
                </a:solidFill>
              </a:rPr>
              <a:t>present</a:t>
            </a:r>
            <a:r>
              <a:rPr lang="es-MX" sz="2400" b="1" u="sng" dirty="0" smtClean="0">
                <a:solidFill>
                  <a:srgbClr val="002060"/>
                </a:solidFill>
              </a:rPr>
              <a:t>)</a:t>
            </a:r>
          </a:p>
          <a:p>
            <a:pPr algn="ctr"/>
            <a:endParaRPr lang="es-MX" sz="2400" b="1" u="sng" dirty="0" smtClean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</a:pPr>
            <a:r>
              <a:rPr lang="es-MX" sz="2400" b="1" u="sng" dirty="0" smtClean="0"/>
              <a:t>Singular</a:t>
            </a:r>
            <a:r>
              <a:rPr lang="es-MX" sz="2400" b="1" dirty="0" smtClean="0"/>
              <a:t>	</a:t>
            </a:r>
            <a:endParaRPr lang="es-MX" sz="2400" b="1" u="sng" dirty="0" smtClean="0">
              <a:solidFill>
                <a:srgbClr val="0070C0"/>
              </a:solidFill>
            </a:endParaRPr>
          </a:p>
          <a:p>
            <a:r>
              <a:rPr lang="es-MX" sz="2400" b="1" dirty="0">
                <a:solidFill>
                  <a:srgbClr val="002060"/>
                </a:solidFill>
              </a:rPr>
              <a:t>y</a:t>
            </a:r>
            <a:r>
              <a:rPr lang="es-MX" sz="2400" b="1" dirty="0" smtClean="0">
                <a:solidFill>
                  <a:srgbClr val="002060"/>
                </a:solidFill>
              </a:rPr>
              <a:t>o </a:t>
            </a:r>
            <a:r>
              <a:rPr lang="es-MX" sz="2400" b="1" dirty="0" smtClean="0">
                <a:solidFill>
                  <a:srgbClr val="FF0000"/>
                </a:solidFill>
              </a:rPr>
              <a:t>(I)</a:t>
            </a:r>
            <a:r>
              <a:rPr lang="es-MX" sz="2400" dirty="0" smtClean="0"/>
              <a:t>				</a:t>
            </a:r>
            <a:r>
              <a:rPr lang="es-MX" sz="2400" b="1" dirty="0" smtClean="0"/>
              <a:t>tengo </a:t>
            </a:r>
            <a:r>
              <a:rPr lang="es-MX" sz="2400" dirty="0" smtClean="0"/>
              <a:t>		</a:t>
            </a:r>
          </a:p>
          <a:p>
            <a:r>
              <a:rPr lang="es-MX" sz="2400" b="1" dirty="0">
                <a:solidFill>
                  <a:srgbClr val="002060"/>
                </a:solidFill>
              </a:rPr>
              <a:t>t</a:t>
            </a:r>
            <a:r>
              <a:rPr lang="es-MX" sz="2400" b="1" dirty="0" smtClean="0">
                <a:solidFill>
                  <a:srgbClr val="002060"/>
                </a:solidFill>
              </a:rPr>
              <a:t>ú </a:t>
            </a:r>
            <a:r>
              <a:rPr lang="es-MX" sz="2400" b="1" dirty="0" smtClean="0">
                <a:solidFill>
                  <a:srgbClr val="FF0000"/>
                </a:solidFill>
              </a:rPr>
              <a:t>(</a:t>
            </a:r>
            <a:r>
              <a:rPr lang="es-MX" sz="2400" b="1" dirty="0" err="1" smtClean="0">
                <a:solidFill>
                  <a:srgbClr val="FF0000"/>
                </a:solidFill>
              </a:rPr>
              <a:t>you</a:t>
            </a:r>
            <a:r>
              <a:rPr lang="es-MX" sz="2400" b="1" dirty="0" smtClean="0">
                <a:solidFill>
                  <a:srgbClr val="FF0000"/>
                </a:solidFill>
              </a:rPr>
              <a:t>)</a:t>
            </a:r>
            <a:r>
              <a:rPr lang="es-MX" sz="2400" dirty="0" smtClean="0"/>
              <a:t>			</a:t>
            </a:r>
            <a:r>
              <a:rPr lang="es-MX" sz="2400" b="1" dirty="0" smtClean="0"/>
              <a:t>tienes</a:t>
            </a:r>
            <a:r>
              <a:rPr lang="es-MX" sz="2400" dirty="0" smtClean="0"/>
              <a:t>		</a:t>
            </a:r>
          </a:p>
          <a:p>
            <a:r>
              <a:rPr lang="es-MX" sz="2400" b="1" dirty="0" smtClean="0">
                <a:solidFill>
                  <a:srgbClr val="002060"/>
                </a:solidFill>
              </a:rPr>
              <a:t>él/ella </a:t>
            </a:r>
            <a:r>
              <a:rPr lang="es-MX" sz="2400" b="1" dirty="0" smtClean="0">
                <a:solidFill>
                  <a:srgbClr val="FF0000"/>
                </a:solidFill>
              </a:rPr>
              <a:t>(he/</a:t>
            </a:r>
            <a:r>
              <a:rPr lang="es-MX" sz="2400" b="1" dirty="0" err="1" smtClean="0">
                <a:solidFill>
                  <a:srgbClr val="FF0000"/>
                </a:solidFill>
              </a:rPr>
              <a:t>she</a:t>
            </a:r>
            <a:r>
              <a:rPr lang="es-MX" sz="2400" b="1" dirty="0" smtClean="0">
                <a:solidFill>
                  <a:srgbClr val="FF0000"/>
                </a:solidFill>
              </a:rPr>
              <a:t>/</a:t>
            </a:r>
            <a:r>
              <a:rPr lang="es-MX" sz="2400" b="1" dirty="0" err="1" smtClean="0">
                <a:solidFill>
                  <a:srgbClr val="FF0000"/>
                </a:solidFill>
              </a:rPr>
              <a:t>it</a:t>
            </a:r>
            <a:r>
              <a:rPr lang="es-MX" sz="2400" b="1" dirty="0" smtClean="0">
                <a:solidFill>
                  <a:srgbClr val="FF0000"/>
                </a:solidFill>
              </a:rPr>
              <a:t>)</a:t>
            </a:r>
            <a:r>
              <a:rPr lang="es-MX" sz="2400" dirty="0"/>
              <a:t>	</a:t>
            </a:r>
            <a:r>
              <a:rPr lang="es-MX" sz="2400" dirty="0" smtClean="0"/>
              <a:t>	</a:t>
            </a:r>
            <a:r>
              <a:rPr lang="es-MX" sz="2400" b="1" dirty="0" smtClean="0"/>
              <a:t>tiene</a:t>
            </a:r>
            <a:endParaRPr lang="es-MX" sz="2400" u="sng" dirty="0">
              <a:solidFill>
                <a:srgbClr val="FF0000"/>
              </a:solidFill>
            </a:endParaRPr>
          </a:p>
          <a:p>
            <a:r>
              <a:rPr lang="es-MX" sz="2400" b="1" dirty="0" smtClean="0">
                <a:solidFill>
                  <a:srgbClr val="002060"/>
                </a:solidFill>
              </a:rPr>
              <a:t>usted</a:t>
            </a:r>
            <a:r>
              <a:rPr lang="es-MX" sz="2400" dirty="0" smtClean="0"/>
              <a:t> </a:t>
            </a:r>
            <a:r>
              <a:rPr lang="es-MX" sz="2400" b="1" dirty="0" smtClean="0">
                <a:solidFill>
                  <a:srgbClr val="FF0000"/>
                </a:solidFill>
              </a:rPr>
              <a:t>(</a:t>
            </a:r>
            <a:r>
              <a:rPr lang="es-MX" sz="2400" b="1" dirty="0" err="1" smtClean="0">
                <a:solidFill>
                  <a:srgbClr val="FF0000"/>
                </a:solidFill>
              </a:rPr>
              <a:t>You</a:t>
            </a:r>
            <a:r>
              <a:rPr lang="es-MX" sz="2400" b="1" dirty="0" smtClean="0">
                <a:solidFill>
                  <a:srgbClr val="FF0000"/>
                </a:solidFill>
              </a:rPr>
              <a:t> formal)</a:t>
            </a:r>
            <a:r>
              <a:rPr lang="es-MX" sz="2400" dirty="0" smtClean="0"/>
              <a:t>		</a:t>
            </a:r>
            <a:r>
              <a:rPr lang="es-MX" sz="2400" b="1" dirty="0" smtClean="0"/>
              <a:t>tiene</a:t>
            </a:r>
            <a:endParaRPr lang="es-MX" sz="2400" b="1" u="sng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endParaRPr lang="es-MX" sz="2400" dirty="0" smtClean="0"/>
          </a:p>
          <a:p>
            <a:pPr>
              <a:lnSpc>
                <a:spcPct val="150000"/>
              </a:lnSpc>
            </a:pPr>
            <a:r>
              <a:rPr lang="es-MX" sz="2400" b="1" u="sng" dirty="0" smtClean="0"/>
              <a:t>Plural</a:t>
            </a:r>
          </a:p>
          <a:p>
            <a:r>
              <a:rPr lang="es-MX" sz="2400" b="1" dirty="0">
                <a:solidFill>
                  <a:srgbClr val="002060"/>
                </a:solidFill>
              </a:rPr>
              <a:t>n</a:t>
            </a:r>
            <a:r>
              <a:rPr lang="es-MX" sz="2400" b="1" dirty="0" smtClean="0">
                <a:solidFill>
                  <a:srgbClr val="002060"/>
                </a:solidFill>
              </a:rPr>
              <a:t>osotros/as </a:t>
            </a:r>
            <a:r>
              <a:rPr lang="es-MX" sz="2400" b="1" dirty="0" smtClean="0">
                <a:solidFill>
                  <a:srgbClr val="FF0000"/>
                </a:solidFill>
              </a:rPr>
              <a:t>(</a:t>
            </a:r>
            <a:r>
              <a:rPr lang="es-MX" sz="2400" b="1" dirty="0" err="1" smtClean="0">
                <a:solidFill>
                  <a:srgbClr val="FF0000"/>
                </a:solidFill>
              </a:rPr>
              <a:t>we</a:t>
            </a:r>
            <a:r>
              <a:rPr lang="es-MX" sz="2400" b="1" dirty="0" smtClean="0">
                <a:solidFill>
                  <a:srgbClr val="FF0000"/>
                </a:solidFill>
              </a:rPr>
              <a:t>)</a:t>
            </a:r>
            <a:r>
              <a:rPr lang="es-MX" sz="2400" dirty="0" smtClean="0"/>
              <a:t>		</a:t>
            </a:r>
            <a:r>
              <a:rPr lang="es-MX" sz="2400" b="1" dirty="0" smtClean="0"/>
              <a:t>tenemos</a:t>
            </a:r>
            <a:endParaRPr lang="es-MX" sz="2400" b="1" u="sng" dirty="0" smtClean="0">
              <a:solidFill>
                <a:srgbClr val="FF0000"/>
              </a:solidFill>
            </a:endParaRPr>
          </a:p>
          <a:p>
            <a:r>
              <a:rPr lang="es-MX" sz="2400" b="1" dirty="0" smtClean="0">
                <a:solidFill>
                  <a:srgbClr val="002060"/>
                </a:solidFill>
              </a:rPr>
              <a:t>vosotros</a:t>
            </a:r>
            <a:r>
              <a:rPr lang="es-MX" sz="2400" dirty="0" smtClean="0"/>
              <a:t> </a:t>
            </a:r>
            <a:r>
              <a:rPr lang="es-MX" sz="2400" b="1" dirty="0" smtClean="0">
                <a:solidFill>
                  <a:srgbClr val="FF0000"/>
                </a:solidFill>
              </a:rPr>
              <a:t>(</a:t>
            </a:r>
            <a:r>
              <a:rPr lang="es-MX" sz="2400" b="1" dirty="0" err="1" smtClean="0">
                <a:solidFill>
                  <a:srgbClr val="FF0000"/>
                </a:solidFill>
              </a:rPr>
              <a:t>You</a:t>
            </a:r>
            <a:r>
              <a:rPr lang="es-MX" sz="2400" b="1" dirty="0" smtClean="0">
                <a:solidFill>
                  <a:srgbClr val="FF0000"/>
                </a:solidFill>
              </a:rPr>
              <a:t>/</a:t>
            </a:r>
            <a:r>
              <a:rPr lang="es-MX" sz="2400" b="1" dirty="0" err="1" smtClean="0">
                <a:solidFill>
                  <a:srgbClr val="FF0000"/>
                </a:solidFill>
              </a:rPr>
              <a:t>Spain</a:t>
            </a:r>
            <a:r>
              <a:rPr lang="es-MX" sz="2400" dirty="0" smtClean="0"/>
              <a:t>)		</a:t>
            </a:r>
            <a:r>
              <a:rPr lang="es-MX" sz="2400" b="1" dirty="0" smtClean="0"/>
              <a:t>tenéis</a:t>
            </a:r>
            <a:r>
              <a:rPr lang="es-MX" sz="2400" dirty="0" smtClean="0"/>
              <a:t>		</a:t>
            </a:r>
          </a:p>
          <a:p>
            <a:r>
              <a:rPr lang="es-MX" sz="2400" b="1" dirty="0">
                <a:solidFill>
                  <a:srgbClr val="002060"/>
                </a:solidFill>
              </a:rPr>
              <a:t>u</a:t>
            </a:r>
            <a:r>
              <a:rPr lang="es-MX" sz="2400" b="1" dirty="0" smtClean="0">
                <a:solidFill>
                  <a:srgbClr val="002060"/>
                </a:solidFill>
              </a:rPr>
              <a:t>stedes </a:t>
            </a:r>
            <a:r>
              <a:rPr lang="es-MX" sz="2400" b="1" dirty="0" smtClean="0">
                <a:solidFill>
                  <a:srgbClr val="FF0000"/>
                </a:solidFill>
              </a:rPr>
              <a:t>(</a:t>
            </a:r>
            <a:r>
              <a:rPr lang="es-MX" sz="2400" b="1" dirty="0" err="1" smtClean="0">
                <a:solidFill>
                  <a:srgbClr val="FF0000"/>
                </a:solidFill>
              </a:rPr>
              <a:t>you</a:t>
            </a:r>
            <a:r>
              <a:rPr lang="es-MX" sz="2400" b="1" dirty="0" smtClean="0">
                <a:solidFill>
                  <a:srgbClr val="FF0000"/>
                </a:solidFill>
              </a:rPr>
              <a:t>)</a:t>
            </a:r>
            <a:r>
              <a:rPr lang="es-MX" sz="2400" dirty="0" smtClean="0"/>
              <a:t>			</a:t>
            </a:r>
            <a:r>
              <a:rPr lang="es-MX" sz="2400" b="1" dirty="0" smtClean="0"/>
              <a:t>tienen</a:t>
            </a:r>
            <a:endParaRPr lang="es-MX" sz="2400" b="1" u="sng" dirty="0">
              <a:solidFill>
                <a:srgbClr val="FF0000"/>
              </a:solidFill>
            </a:endParaRPr>
          </a:p>
          <a:p>
            <a:r>
              <a:rPr lang="es-MX" sz="2400" b="1" dirty="0" smtClean="0">
                <a:solidFill>
                  <a:srgbClr val="002060"/>
                </a:solidFill>
              </a:rPr>
              <a:t>ellos/ellas </a:t>
            </a:r>
            <a:r>
              <a:rPr lang="es-MX" sz="2400" b="1" dirty="0" smtClean="0">
                <a:solidFill>
                  <a:srgbClr val="FF0000"/>
                </a:solidFill>
              </a:rPr>
              <a:t>(</a:t>
            </a:r>
            <a:r>
              <a:rPr lang="es-MX" sz="2400" b="1" dirty="0" err="1" smtClean="0">
                <a:solidFill>
                  <a:srgbClr val="FF0000"/>
                </a:solidFill>
              </a:rPr>
              <a:t>they</a:t>
            </a:r>
            <a:r>
              <a:rPr lang="es-MX" sz="2400" b="1" dirty="0" smtClean="0">
                <a:solidFill>
                  <a:srgbClr val="FF0000"/>
                </a:solidFill>
              </a:rPr>
              <a:t>) </a:t>
            </a:r>
            <a:r>
              <a:rPr lang="es-MX" sz="2400" dirty="0" smtClean="0"/>
              <a:t>		</a:t>
            </a:r>
            <a:r>
              <a:rPr lang="es-MX" sz="2400" b="1" dirty="0" smtClean="0"/>
              <a:t>tienen</a:t>
            </a:r>
            <a:r>
              <a:rPr lang="es-MX" sz="2400" dirty="0" smtClean="0"/>
              <a:t>	</a:t>
            </a:r>
            <a:r>
              <a:rPr lang="es-MX" sz="3200" dirty="0" smtClean="0"/>
              <a:t>	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44008" y="620688"/>
            <a:ext cx="1693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hlinkClick r:id="rId2" action="ppaction://hlinksldjump"/>
              </a:rPr>
              <a:t>Back </a:t>
            </a:r>
            <a:r>
              <a:rPr lang="es-MX" b="1" dirty="0" err="1" smtClean="0">
                <a:hlinkClick r:id="rId2" action="ppaction://hlinksldjump"/>
              </a:rPr>
              <a:t>to</a:t>
            </a:r>
            <a:r>
              <a:rPr lang="es-MX" b="1" dirty="0" smtClean="0">
                <a:hlinkClick r:id="rId2" action="ppaction://hlinksldjump"/>
              </a:rPr>
              <a:t> </a:t>
            </a:r>
            <a:r>
              <a:rPr lang="es-MX" b="1" dirty="0" err="1" smtClean="0">
                <a:hlinkClick r:id="rId2" action="ppaction://hlinksldjump"/>
              </a:rPr>
              <a:t>grammar</a:t>
            </a:r>
            <a:r>
              <a:rPr lang="es-MX" b="1" dirty="0" smtClean="0">
                <a:hlinkClick r:id="rId2" action="ppaction://hlinksldjump"/>
              </a:rPr>
              <a:t> guide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2551283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0992" y="836712"/>
            <a:ext cx="655092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u="sng" dirty="0" smtClean="0">
                <a:solidFill>
                  <a:srgbClr val="0070C0"/>
                </a:solidFill>
              </a:rPr>
              <a:t>Ahora es tu turno</a:t>
            </a:r>
          </a:p>
          <a:p>
            <a:pPr algn="ctr"/>
            <a:endParaRPr lang="es-MX" sz="2800" b="1" u="sng" dirty="0" smtClean="0">
              <a:solidFill>
                <a:srgbClr val="0070C0"/>
              </a:solidFill>
            </a:endParaRPr>
          </a:p>
          <a:p>
            <a:pPr marL="514350" indent="-514350">
              <a:buAutoNum type="arabicPeriod"/>
            </a:pPr>
            <a:r>
              <a:rPr lang="es-MX" sz="2800" dirty="0" smtClean="0"/>
              <a:t>Practica con un compañero las</a:t>
            </a:r>
          </a:p>
          <a:p>
            <a:r>
              <a:rPr lang="es-MX" sz="2800" dirty="0"/>
              <a:t> </a:t>
            </a:r>
            <a:r>
              <a:rPr lang="es-MX" sz="2800" dirty="0" smtClean="0"/>
              <a:t>     lecturas en la </a:t>
            </a:r>
            <a:r>
              <a:rPr lang="es-MX" sz="2800" dirty="0" smtClean="0">
                <a:hlinkClick r:id="rId2" action="ppaction://hlinksldjump"/>
              </a:rPr>
              <a:t>lamina # 3</a:t>
            </a:r>
            <a:r>
              <a:rPr lang="es-MX" sz="2800" dirty="0">
                <a:hlinkClick r:id="rId2" action="ppaction://hlinksldjump"/>
              </a:rPr>
              <a:t> </a:t>
            </a:r>
            <a:r>
              <a:rPr lang="es-MX" sz="2800" dirty="0" smtClean="0"/>
              <a:t>y la </a:t>
            </a:r>
            <a:r>
              <a:rPr lang="es-MX" sz="2800" dirty="0" smtClean="0">
                <a:hlinkClick r:id="rId3" action="ppaction://hlinksldjump"/>
              </a:rPr>
              <a:t>lamina # 4</a:t>
            </a:r>
            <a:endParaRPr lang="es-MX" sz="2800" dirty="0"/>
          </a:p>
        </p:txBody>
      </p:sp>
      <p:pic>
        <p:nvPicPr>
          <p:cNvPr id="2050" name="Picture 2" descr="http://media.merchantcircle.com/32160082/OK%20happy%20face_full.jpe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9646" y="3068960"/>
            <a:ext cx="2233612" cy="191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2074-885E-43B4-A636-7F6AFCA5DA1C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099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529801"/>
            <a:ext cx="7776864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0070C0"/>
                </a:solidFill>
              </a:rPr>
              <a:t>Contesta las siguientes preguntas sobre Carlos</a:t>
            </a:r>
          </a:p>
          <a:p>
            <a:pPr algn="ctr"/>
            <a:r>
              <a:rPr lang="es-MX" b="1" dirty="0" err="1" smtClean="0">
                <a:solidFill>
                  <a:srgbClr val="0070C0"/>
                </a:solidFill>
                <a:hlinkClick r:id="rId2" action="ppaction://hlinksldjump"/>
              </a:rPr>
              <a:t>Click</a:t>
            </a:r>
            <a:r>
              <a:rPr lang="es-MX" b="1" dirty="0" smtClean="0">
                <a:solidFill>
                  <a:srgbClr val="0070C0"/>
                </a:solidFill>
                <a:hlinkClick r:id="rId2" action="ppaction://hlinksldjump"/>
              </a:rPr>
              <a:t> </a:t>
            </a:r>
            <a:r>
              <a:rPr lang="es-MX" b="1" dirty="0" err="1" smtClean="0">
                <a:solidFill>
                  <a:srgbClr val="0070C0"/>
                </a:solidFill>
                <a:hlinkClick r:id="rId2" action="ppaction://hlinksldjump"/>
              </a:rPr>
              <a:t>here</a:t>
            </a:r>
            <a:r>
              <a:rPr lang="es-MX" b="1" dirty="0" smtClean="0">
                <a:solidFill>
                  <a:srgbClr val="0070C0"/>
                </a:solidFill>
                <a:hlinkClick r:id="rId2" action="ppaction://hlinksldjump"/>
              </a:rPr>
              <a:t> </a:t>
            </a:r>
            <a:r>
              <a:rPr lang="es-MX" b="1" dirty="0" err="1" smtClean="0">
                <a:solidFill>
                  <a:srgbClr val="0070C0"/>
                </a:solidFill>
                <a:hlinkClick r:id="rId2" action="ppaction://hlinksldjump"/>
              </a:rPr>
              <a:t>for</a:t>
            </a:r>
            <a:r>
              <a:rPr lang="es-MX" b="1" dirty="0" smtClean="0">
                <a:solidFill>
                  <a:srgbClr val="0070C0"/>
                </a:solidFill>
                <a:hlinkClick r:id="rId2" action="ppaction://hlinksldjump"/>
              </a:rPr>
              <a:t> Reading # 1</a:t>
            </a:r>
            <a:r>
              <a:rPr lang="es-MX" sz="2400" b="1" dirty="0" smtClean="0">
                <a:solidFill>
                  <a:srgbClr val="0070C0"/>
                </a:solidFill>
                <a:hlinkClick r:id="rId2" action="ppaction://hlinksldjump"/>
              </a:rPr>
              <a:t> </a:t>
            </a:r>
            <a:endParaRPr lang="es-MX" sz="2400" b="1" dirty="0" smtClean="0">
              <a:solidFill>
                <a:srgbClr val="0070C0"/>
              </a:solidFill>
            </a:endParaRPr>
          </a:p>
          <a:p>
            <a:pPr algn="ctr"/>
            <a:endParaRPr lang="es-MX" sz="2400" b="1" dirty="0">
              <a:solidFill>
                <a:srgbClr val="0070C0"/>
              </a:solidFill>
            </a:endParaRPr>
          </a:p>
          <a:p>
            <a:pPr algn="ctr"/>
            <a:endParaRPr lang="es-MX" sz="2400" b="1" dirty="0" smtClean="0">
              <a:solidFill>
                <a:srgbClr val="0070C0"/>
              </a:solidFill>
            </a:endParaRP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s-MX" sz="2400" b="1" dirty="0" smtClean="0"/>
              <a:t>¿</a:t>
            </a:r>
            <a:r>
              <a:rPr lang="es-MX" sz="2400" b="1" dirty="0" smtClean="0">
                <a:hlinkClick r:id="rId3" action="ppaction://hlinksldjump"/>
              </a:rPr>
              <a:t>Quién</a:t>
            </a:r>
            <a:r>
              <a:rPr lang="es-MX" sz="2400" b="1" dirty="0" smtClean="0"/>
              <a:t> es el otro miembro de la familia?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s-MX" sz="2400" b="1" dirty="0" smtClean="0"/>
              <a:t>¿</a:t>
            </a:r>
            <a:r>
              <a:rPr lang="es-MX" sz="2400" b="1" dirty="0" smtClean="0">
                <a:hlinkClick r:id="rId3" action="ppaction://hlinksldjump"/>
              </a:rPr>
              <a:t>Con quién </a:t>
            </a:r>
            <a:r>
              <a:rPr lang="es-MX" sz="2400" b="1" dirty="0" smtClean="0"/>
              <a:t>vive Carlos?</a:t>
            </a:r>
          </a:p>
          <a:p>
            <a:pPr marL="457200" indent="-457200">
              <a:lnSpc>
                <a:spcPct val="150000"/>
              </a:lnSpc>
              <a:buFontTx/>
              <a:buAutoNum type="arabicPeriod"/>
            </a:pPr>
            <a:r>
              <a:rPr lang="es-MX" sz="2400" b="1" dirty="0" smtClean="0"/>
              <a:t>¿</a:t>
            </a:r>
            <a:r>
              <a:rPr lang="es-MX" sz="2400" b="1" dirty="0" smtClean="0">
                <a:hlinkClick r:id="rId3" action="ppaction://hlinksldjump"/>
              </a:rPr>
              <a:t>Quiénes</a:t>
            </a:r>
            <a:r>
              <a:rPr lang="es-MX" sz="2400" b="1" dirty="0" smtClean="0"/>
              <a:t> son Nacho y Jorge?</a:t>
            </a:r>
            <a:endParaRPr lang="es-MX" sz="2400" b="1" dirty="0"/>
          </a:p>
          <a:p>
            <a:pPr marL="457200" indent="-457200">
              <a:lnSpc>
                <a:spcPct val="150000"/>
              </a:lnSpc>
              <a:buFontTx/>
              <a:buAutoNum type="arabicPeriod"/>
            </a:pPr>
            <a:r>
              <a:rPr lang="es-MX" sz="2400" b="1" dirty="0" smtClean="0"/>
              <a:t>¿Por qué es importante el 10 de enero?</a:t>
            </a:r>
          </a:p>
          <a:p>
            <a:pPr marL="457200" indent="-457200">
              <a:lnSpc>
                <a:spcPct val="150000"/>
              </a:lnSpc>
              <a:buFontTx/>
              <a:buAutoNum type="arabicPeriod"/>
            </a:pPr>
            <a:r>
              <a:rPr lang="es-MX" sz="2400" b="1" dirty="0" smtClean="0"/>
              <a:t>¿Carlos es de Colombia?  ¿Por qué?</a:t>
            </a:r>
            <a:endParaRPr lang="es-MX" sz="24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2074-885E-43B4-A636-7F6AFCA5DA1C}" type="slidenum">
              <a:rPr lang="en-GB" smtClean="0"/>
              <a:t>12</a:t>
            </a:fld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3556" y="516583"/>
            <a:ext cx="504056" cy="50405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124744"/>
            <a:ext cx="1391363" cy="93094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03848" y="1340768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err="1" smtClean="0">
                <a:hlinkClick r:id="rId6" action="ppaction://hlinksldjump"/>
              </a:rPr>
              <a:t>Click</a:t>
            </a:r>
            <a:r>
              <a:rPr lang="es-MX" b="1" dirty="0" smtClean="0">
                <a:hlinkClick r:id="rId6" action="ppaction://hlinksldjump"/>
              </a:rPr>
              <a:t> </a:t>
            </a:r>
            <a:r>
              <a:rPr lang="es-MX" b="1" dirty="0" err="1" smtClean="0">
                <a:hlinkClick r:id="rId6" action="ppaction://hlinksldjump"/>
              </a:rPr>
              <a:t>to</a:t>
            </a:r>
            <a:r>
              <a:rPr lang="es-MX" b="1" dirty="0" smtClean="0">
                <a:hlinkClick r:id="rId6" action="ppaction://hlinksldjump"/>
              </a:rPr>
              <a:t> </a:t>
            </a:r>
            <a:r>
              <a:rPr lang="es-MX" b="1" dirty="0" err="1" smtClean="0">
                <a:hlinkClick r:id="rId6" action="ppaction://hlinksldjump"/>
              </a:rPr>
              <a:t>go</a:t>
            </a:r>
            <a:r>
              <a:rPr lang="es-MX" b="1" dirty="0" smtClean="0">
                <a:hlinkClick r:id="rId6" action="ppaction://hlinksldjump"/>
              </a:rPr>
              <a:t> </a:t>
            </a:r>
            <a:r>
              <a:rPr lang="es-MX" b="1" dirty="0" err="1" smtClean="0">
                <a:hlinkClick r:id="rId6" action="ppaction://hlinksldjump"/>
              </a:rPr>
              <a:t>to</a:t>
            </a:r>
            <a:r>
              <a:rPr lang="es-MX" b="1" dirty="0" smtClean="0">
                <a:hlinkClick r:id="rId6" action="ppaction://hlinksldjump"/>
              </a:rPr>
              <a:t> </a:t>
            </a:r>
            <a:r>
              <a:rPr lang="es-MX" b="1" dirty="0" err="1" smtClean="0">
                <a:hlinkClick r:id="rId6" action="ppaction://hlinksldjump"/>
              </a:rPr>
              <a:t>grammar</a:t>
            </a:r>
            <a:r>
              <a:rPr lang="es-MX" b="1" dirty="0" smtClean="0">
                <a:hlinkClick r:id="rId6" action="ppaction://hlinksldjump"/>
              </a:rPr>
              <a:t> guide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50658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1066288"/>
            <a:ext cx="777686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0070C0"/>
                </a:solidFill>
              </a:rPr>
              <a:t>Contesta las siguientes preguntas sobre </a:t>
            </a:r>
            <a:r>
              <a:rPr lang="es-MX" sz="2400" b="1" dirty="0" smtClean="0">
                <a:solidFill>
                  <a:srgbClr val="0070C0"/>
                </a:solidFill>
              </a:rPr>
              <a:t>María</a:t>
            </a:r>
            <a:endParaRPr lang="es-MX" sz="2400" b="1" dirty="0">
              <a:solidFill>
                <a:srgbClr val="0070C0"/>
              </a:solidFill>
            </a:endParaRPr>
          </a:p>
          <a:p>
            <a:pPr algn="ctr"/>
            <a:r>
              <a:rPr lang="es-MX" b="1" dirty="0" err="1">
                <a:solidFill>
                  <a:srgbClr val="0070C0"/>
                </a:solidFill>
                <a:hlinkClick r:id="rId2" action="ppaction://hlinksldjump"/>
              </a:rPr>
              <a:t>Click</a:t>
            </a:r>
            <a:r>
              <a:rPr lang="es-MX" b="1" dirty="0">
                <a:solidFill>
                  <a:srgbClr val="0070C0"/>
                </a:solidFill>
                <a:hlinkClick r:id="rId2" action="ppaction://hlinksldjump"/>
              </a:rPr>
              <a:t> </a:t>
            </a:r>
            <a:r>
              <a:rPr lang="es-MX" b="1" dirty="0" err="1">
                <a:solidFill>
                  <a:srgbClr val="0070C0"/>
                </a:solidFill>
                <a:hlinkClick r:id="rId2" action="ppaction://hlinksldjump"/>
              </a:rPr>
              <a:t>here</a:t>
            </a:r>
            <a:r>
              <a:rPr lang="es-MX" b="1" dirty="0">
                <a:solidFill>
                  <a:srgbClr val="0070C0"/>
                </a:solidFill>
                <a:hlinkClick r:id="rId2" action="ppaction://hlinksldjump"/>
              </a:rPr>
              <a:t> </a:t>
            </a:r>
            <a:r>
              <a:rPr lang="es-MX" b="1" dirty="0" err="1">
                <a:solidFill>
                  <a:srgbClr val="0070C0"/>
                </a:solidFill>
                <a:hlinkClick r:id="rId2" action="ppaction://hlinksldjump"/>
              </a:rPr>
              <a:t>for</a:t>
            </a:r>
            <a:r>
              <a:rPr lang="es-MX" b="1" dirty="0">
                <a:solidFill>
                  <a:srgbClr val="0070C0"/>
                </a:solidFill>
                <a:hlinkClick r:id="rId2" action="ppaction://hlinksldjump"/>
              </a:rPr>
              <a:t> Reading # 2 </a:t>
            </a:r>
            <a:r>
              <a:rPr lang="es-MX" b="1" dirty="0" err="1">
                <a:solidFill>
                  <a:srgbClr val="0070C0"/>
                </a:solidFill>
                <a:hlinkClick r:id="rId2" action="ppaction://hlinksldjump"/>
              </a:rPr>
              <a:t>about</a:t>
            </a:r>
            <a:r>
              <a:rPr lang="es-MX" b="1" dirty="0">
                <a:solidFill>
                  <a:srgbClr val="0070C0"/>
                </a:solidFill>
                <a:hlinkClick r:id="rId2" action="ppaction://hlinksldjump"/>
              </a:rPr>
              <a:t> María</a:t>
            </a:r>
            <a:endParaRPr lang="es-MX" b="1" dirty="0">
              <a:solidFill>
                <a:srgbClr val="0070C0"/>
              </a:solidFill>
            </a:endParaRPr>
          </a:p>
          <a:p>
            <a:pPr algn="ctr"/>
            <a:endParaRPr lang="es-MX" b="1" dirty="0" smtClean="0">
              <a:solidFill>
                <a:srgbClr val="0070C0"/>
              </a:solidFill>
            </a:endParaRPr>
          </a:p>
          <a:p>
            <a:pPr algn="ctr"/>
            <a:endParaRPr lang="es-MX" b="1" dirty="0" smtClean="0"/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s-MX" sz="2400" b="1" dirty="0" smtClean="0"/>
              <a:t>¿</a:t>
            </a:r>
            <a:r>
              <a:rPr lang="es-MX" sz="2400" b="1" dirty="0" smtClean="0">
                <a:hlinkClick r:id="rId3" action="ppaction://hlinksldjump"/>
              </a:rPr>
              <a:t>Dónde</a:t>
            </a:r>
            <a:r>
              <a:rPr lang="es-MX" sz="2400" b="1" dirty="0" smtClean="0"/>
              <a:t> está Buenos Aires y por qué es importante?</a:t>
            </a:r>
          </a:p>
          <a:p>
            <a:pPr marL="457200" indent="-457200">
              <a:buAutoNum type="arabicPeriod"/>
            </a:pPr>
            <a:r>
              <a:rPr lang="es-MX" sz="2400" b="1" dirty="0" smtClean="0"/>
              <a:t>¿</a:t>
            </a:r>
            <a:r>
              <a:rPr lang="es-MX" sz="2400" b="1" dirty="0" smtClean="0">
                <a:hlinkClick r:id="rId3" action="ppaction://hlinksldjump"/>
              </a:rPr>
              <a:t>Qué</a:t>
            </a:r>
            <a:r>
              <a:rPr lang="es-MX" sz="2400" b="1" dirty="0" smtClean="0"/>
              <a:t> 3 diferencias </a:t>
            </a:r>
            <a:r>
              <a:rPr lang="es-MX" sz="2400" b="1" u="sng" dirty="0" smtClean="0"/>
              <a:t>importantes</a:t>
            </a:r>
            <a:r>
              <a:rPr lang="es-MX" sz="2400" b="1" dirty="0" smtClean="0"/>
              <a:t> </a:t>
            </a:r>
            <a:r>
              <a:rPr lang="es-MX" sz="2400" b="1" dirty="0" smtClean="0">
                <a:hlinkClick r:id="rId3" action="ppaction://hlinksldjump"/>
              </a:rPr>
              <a:t>hay </a:t>
            </a:r>
            <a:r>
              <a:rPr lang="es-MX" sz="2400" b="1" dirty="0" smtClean="0"/>
              <a:t>entre la familia de María y la de Carlos?</a:t>
            </a:r>
          </a:p>
          <a:p>
            <a:pPr marL="457200" indent="-457200">
              <a:buFontTx/>
              <a:buAutoNum type="arabicPeriod"/>
            </a:pPr>
            <a:r>
              <a:rPr lang="es-MX" sz="2400" b="1" dirty="0" smtClean="0"/>
              <a:t>¿María tiene perro? </a:t>
            </a:r>
            <a:r>
              <a:rPr lang="es-MX" sz="2400" b="1" dirty="0" smtClean="0">
                <a:hlinkClick r:id="rId3" action="ppaction://hlinksldjump"/>
              </a:rPr>
              <a:t>¿Por qué?</a:t>
            </a:r>
            <a:endParaRPr lang="es-MX" sz="2400" b="1" dirty="0"/>
          </a:p>
          <a:p>
            <a:pPr marL="457200" indent="-457200">
              <a:buFontTx/>
              <a:buAutoNum type="arabicPeriod"/>
            </a:pPr>
            <a:r>
              <a:rPr lang="es-MX" sz="2400" b="1" dirty="0" smtClean="0"/>
              <a:t>María puede visitar a su padre fácilmente.  ¿Cierto o Falso</a:t>
            </a:r>
            <a:r>
              <a:rPr lang="es-MX" sz="2400" b="1" dirty="0"/>
              <a:t>? ¿Por qué</a:t>
            </a:r>
            <a:r>
              <a:rPr lang="es-MX" sz="2400" b="1" dirty="0" smtClean="0"/>
              <a:t>?</a:t>
            </a:r>
          </a:p>
          <a:p>
            <a:pPr marL="457200" indent="-457200">
              <a:buFontTx/>
              <a:buAutoNum type="arabicPeriod"/>
            </a:pPr>
            <a:r>
              <a:rPr lang="es-MX" sz="2400" b="1" dirty="0" smtClean="0"/>
              <a:t>¿María tiene </a:t>
            </a:r>
            <a:r>
              <a:rPr lang="es-MX" sz="2400" b="1" dirty="0" smtClean="0">
                <a:hlinkClick r:id="rId3" action="ppaction://hlinksldjump"/>
              </a:rPr>
              <a:t>más hermanos que </a:t>
            </a:r>
            <a:r>
              <a:rPr lang="es-MX" sz="2400" b="1" dirty="0"/>
              <a:t>Carlos? ¿</a:t>
            </a:r>
            <a:r>
              <a:rPr lang="es-MX" sz="2400" b="1" dirty="0">
                <a:hlinkClick r:id="rId3" action="ppaction://hlinksldjump"/>
              </a:rPr>
              <a:t>Cierto </a:t>
            </a:r>
            <a:r>
              <a:rPr lang="es-MX" sz="2400" b="1" dirty="0"/>
              <a:t>o </a:t>
            </a:r>
            <a:r>
              <a:rPr lang="es-MX" sz="2400" b="1" dirty="0" smtClean="0">
                <a:hlinkClick r:id="rId3" action="ppaction://hlinksldjump"/>
              </a:rPr>
              <a:t>falso</a:t>
            </a:r>
            <a:r>
              <a:rPr lang="es-MX" sz="2400" b="1" dirty="0"/>
              <a:t>? ¿Por qué</a:t>
            </a:r>
            <a:r>
              <a:rPr lang="es-MX" sz="2400" b="1" dirty="0" smtClean="0"/>
              <a:t>?</a:t>
            </a:r>
          </a:p>
          <a:p>
            <a:endParaRPr lang="es-MX" sz="2400" b="1" dirty="0"/>
          </a:p>
          <a:p>
            <a:pPr algn="ctr"/>
            <a:r>
              <a:rPr lang="es-MX" b="1" dirty="0" err="1" smtClean="0">
                <a:hlinkClick r:id="rId4" action="ppaction://hlinksldjump"/>
              </a:rPr>
              <a:t>Click</a:t>
            </a:r>
            <a:r>
              <a:rPr lang="es-MX" b="1" dirty="0" smtClean="0">
                <a:hlinkClick r:id="rId4" action="ppaction://hlinksldjump"/>
              </a:rPr>
              <a:t> </a:t>
            </a:r>
            <a:r>
              <a:rPr lang="es-MX" b="1" dirty="0" err="1" smtClean="0">
                <a:hlinkClick r:id="rId4" action="ppaction://hlinksldjump"/>
              </a:rPr>
              <a:t>here</a:t>
            </a:r>
            <a:r>
              <a:rPr lang="es-MX" b="1" dirty="0" smtClean="0">
                <a:hlinkClick r:id="rId4" action="ppaction://hlinksldjump"/>
              </a:rPr>
              <a:t> </a:t>
            </a:r>
            <a:r>
              <a:rPr lang="es-MX" b="1" dirty="0" err="1" smtClean="0">
                <a:hlinkClick r:id="rId4" action="ppaction://hlinksldjump"/>
              </a:rPr>
              <a:t>for</a:t>
            </a:r>
            <a:r>
              <a:rPr lang="es-MX" b="1" dirty="0" smtClean="0">
                <a:hlinkClick r:id="rId4" action="ppaction://hlinksldjump"/>
              </a:rPr>
              <a:t> Reading # 1 </a:t>
            </a:r>
            <a:r>
              <a:rPr lang="es-MX" b="1" dirty="0" err="1" smtClean="0">
                <a:hlinkClick r:id="rId4" action="ppaction://hlinksldjump"/>
              </a:rPr>
              <a:t>about</a:t>
            </a:r>
            <a:r>
              <a:rPr lang="es-MX" b="1" dirty="0" smtClean="0">
                <a:hlinkClick r:id="rId4" action="ppaction://hlinksldjump"/>
              </a:rPr>
              <a:t> Carlos</a:t>
            </a:r>
            <a:endParaRPr lang="es-MX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2074-885E-43B4-A636-7F6AFCA5DA1C}" type="slidenum">
              <a:rPr lang="en-GB" smtClean="0"/>
              <a:t>13</a:t>
            </a:fld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3556" y="516583"/>
            <a:ext cx="504056" cy="50405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412776"/>
            <a:ext cx="864096" cy="9426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635896" y="1772816"/>
            <a:ext cx="29150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err="1" smtClean="0">
                <a:hlinkClick r:id="rId7" action="ppaction://hlinksldjump"/>
              </a:rPr>
              <a:t>Click</a:t>
            </a:r>
            <a:r>
              <a:rPr lang="es-MX" b="1" dirty="0" smtClean="0">
                <a:hlinkClick r:id="rId7" action="ppaction://hlinksldjump"/>
              </a:rPr>
              <a:t> </a:t>
            </a:r>
            <a:r>
              <a:rPr lang="es-MX" b="1" dirty="0" err="1" smtClean="0">
                <a:hlinkClick r:id="rId7" action="ppaction://hlinksldjump"/>
              </a:rPr>
              <a:t>to</a:t>
            </a:r>
            <a:r>
              <a:rPr lang="es-MX" b="1" dirty="0" smtClean="0">
                <a:hlinkClick r:id="rId7" action="ppaction://hlinksldjump"/>
              </a:rPr>
              <a:t> </a:t>
            </a:r>
            <a:r>
              <a:rPr lang="es-MX" b="1" dirty="0" err="1" smtClean="0">
                <a:hlinkClick r:id="rId7" action="ppaction://hlinksldjump"/>
              </a:rPr>
              <a:t>go</a:t>
            </a:r>
            <a:r>
              <a:rPr lang="es-MX" b="1" dirty="0" smtClean="0">
                <a:hlinkClick r:id="rId7" action="ppaction://hlinksldjump"/>
              </a:rPr>
              <a:t> </a:t>
            </a:r>
            <a:r>
              <a:rPr lang="es-MX" b="1" dirty="0" err="1" smtClean="0">
                <a:hlinkClick r:id="rId7" action="ppaction://hlinksldjump"/>
              </a:rPr>
              <a:t>to</a:t>
            </a:r>
            <a:r>
              <a:rPr lang="es-MX" b="1" dirty="0" smtClean="0">
                <a:hlinkClick r:id="rId7" action="ppaction://hlinksldjump"/>
              </a:rPr>
              <a:t> </a:t>
            </a:r>
            <a:r>
              <a:rPr lang="es-MX" b="1" dirty="0" err="1" smtClean="0">
                <a:hlinkClick r:id="rId7" action="ppaction://hlinksldjump"/>
              </a:rPr>
              <a:t>grammar</a:t>
            </a:r>
            <a:r>
              <a:rPr lang="es-MX" b="1" dirty="0" smtClean="0">
                <a:hlinkClick r:id="rId7" action="ppaction://hlinksldjump"/>
              </a:rPr>
              <a:t> guide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3006004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2074-885E-43B4-A636-7F6AFCA5DA1C}" type="slidenum">
              <a:rPr lang="en-GB" smtClean="0"/>
              <a:t>14</a:t>
            </a:fld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2123728" y="260648"/>
            <a:ext cx="47398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sz="2800" b="1" u="sng" dirty="0" smtClean="0">
                <a:solidFill>
                  <a:srgbClr val="7030A0"/>
                </a:solidFill>
              </a:rPr>
              <a:t>Palabras interrogativas básicas</a:t>
            </a:r>
            <a:endParaRPr lang="es-UY" sz="2800" b="1" u="sng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38971" y="908720"/>
            <a:ext cx="5724644" cy="52820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eriod"/>
            </a:pPr>
            <a:r>
              <a:rPr lang="es-UY" sz="2400" b="1" dirty="0" smtClean="0">
                <a:solidFill>
                  <a:srgbClr val="FF0000"/>
                </a:solidFill>
              </a:rPr>
              <a:t>¿Qué?</a:t>
            </a:r>
            <a:r>
              <a:rPr lang="es-UY" sz="2400" b="1" dirty="0" smtClean="0">
                <a:solidFill>
                  <a:srgbClr val="0070C0"/>
                </a:solidFill>
              </a:rPr>
              <a:t>		</a:t>
            </a:r>
            <a:r>
              <a:rPr lang="es-UY" sz="2400" b="1" dirty="0" err="1" smtClean="0">
                <a:solidFill>
                  <a:srgbClr val="0070C0"/>
                </a:solidFill>
              </a:rPr>
              <a:t>What</a:t>
            </a:r>
            <a:r>
              <a:rPr lang="es-UY" sz="2400" b="1" dirty="0" smtClean="0">
                <a:solidFill>
                  <a:srgbClr val="0070C0"/>
                </a:solidFill>
              </a:rPr>
              <a:t>?</a:t>
            </a:r>
          </a:p>
          <a:p>
            <a:pPr marL="514350" indent="-514350">
              <a:buFontTx/>
              <a:buAutoNum type="arabicPeriod"/>
            </a:pPr>
            <a:r>
              <a:rPr lang="es-UY" sz="2400" b="1" dirty="0" smtClean="0">
                <a:solidFill>
                  <a:srgbClr val="FF0000"/>
                </a:solidFill>
              </a:rPr>
              <a:t>¿Cuándo?</a:t>
            </a:r>
            <a:r>
              <a:rPr lang="es-UY" sz="2400" b="1" dirty="0" smtClean="0">
                <a:solidFill>
                  <a:srgbClr val="0070C0"/>
                </a:solidFill>
              </a:rPr>
              <a:t>		</a:t>
            </a:r>
            <a:r>
              <a:rPr lang="es-UY" sz="2400" b="1" dirty="0" err="1" smtClean="0">
                <a:solidFill>
                  <a:srgbClr val="0070C0"/>
                </a:solidFill>
              </a:rPr>
              <a:t>When</a:t>
            </a:r>
            <a:r>
              <a:rPr lang="es-UY" sz="2400" b="1" dirty="0" smtClean="0">
                <a:solidFill>
                  <a:srgbClr val="0070C0"/>
                </a:solidFill>
              </a:rPr>
              <a:t>?</a:t>
            </a:r>
            <a:endParaRPr lang="es-UY" sz="2400" b="1" dirty="0">
              <a:solidFill>
                <a:srgbClr val="0070C0"/>
              </a:solidFill>
            </a:endParaRPr>
          </a:p>
          <a:p>
            <a:pPr marL="514350" indent="-514350">
              <a:buFontTx/>
              <a:buAutoNum type="arabicPeriod"/>
            </a:pPr>
            <a:r>
              <a:rPr lang="es-UY" sz="2400" b="1" dirty="0" smtClean="0">
                <a:solidFill>
                  <a:srgbClr val="FF0000"/>
                </a:solidFill>
              </a:rPr>
              <a:t>¿Dónde?</a:t>
            </a:r>
            <a:r>
              <a:rPr lang="es-UY" sz="2400" b="1" dirty="0" smtClean="0">
                <a:solidFill>
                  <a:srgbClr val="0070C0"/>
                </a:solidFill>
              </a:rPr>
              <a:t>		</a:t>
            </a:r>
            <a:r>
              <a:rPr lang="es-UY" sz="2400" b="1" dirty="0" err="1" smtClean="0">
                <a:solidFill>
                  <a:srgbClr val="0070C0"/>
                </a:solidFill>
              </a:rPr>
              <a:t>Where</a:t>
            </a:r>
            <a:r>
              <a:rPr lang="es-UY" sz="2400" b="1" dirty="0" smtClean="0">
                <a:solidFill>
                  <a:srgbClr val="0070C0"/>
                </a:solidFill>
              </a:rPr>
              <a:t>?</a:t>
            </a:r>
            <a:endParaRPr lang="es-UY" sz="2400" b="1" dirty="0">
              <a:solidFill>
                <a:srgbClr val="0070C0"/>
              </a:solidFill>
            </a:endParaRPr>
          </a:p>
          <a:p>
            <a:pPr marL="514350" indent="-514350">
              <a:buFontTx/>
              <a:buAutoNum type="arabicPeriod"/>
            </a:pPr>
            <a:r>
              <a:rPr lang="es-UY" sz="2400" b="1" dirty="0" smtClean="0">
                <a:solidFill>
                  <a:srgbClr val="FF0000"/>
                </a:solidFill>
              </a:rPr>
              <a:t>¿Cómo?</a:t>
            </a:r>
            <a:r>
              <a:rPr lang="es-UY" sz="2400" b="1" dirty="0" smtClean="0">
                <a:solidFill>
                  <a:srgbClr val="0070C0"/>
                </a:solidFill>
              </a:rPr>
              <a:t>		</a:t>
            </a:r>
            <a:r>
              <a:rPr lang="es-UY" sz="2400" b="1" dirty="0" err="1" smtClean="0">
                <a:solidFill>
                  <a:srgbClr val="0070C0"/>
                </a:solidFill>
              </a:rPr>
              <a:t>How</a:t>
            </a:r>
            <a:r>
              <a:rPr lang="es-UY" sz="2400" b="1" dirty="0" smtClean="0">
                <a:solidFill>
                  <a:srgbClr val="0070C0"/>
                </a:solidFill>
              </a:rPr>
              <a:t>?</a:t>
            </a:r>
            <a:endParaRPr lang="es-UY" sz="2400" b="1" dirty="0">
              <a:solidFill>
                <a:srgbClr val="0070C0"/>
              </a:solidFill>
            </a:endParaRPr>
          </a:p>
          <a:p>
            <a:pPr marL="514350" indent="-514350">
              <a:buFontTx/>
              <a:buAutoNum type="arabicPeriod"/>
            </a:pPr>
            <a:r>
              <a:rPr lang="es-UY" sz="2400" b="1" dirty="0" smtClean="0">
                <a:solidFill>
                  <a:srgbClr val="FF0000"/>
                </a:solidFill>
              </a:rPr>
              <a:t>¿Por qué?</a:t>
            </a:r>
            <a:r>
              <a:rPr lang="es-UY" sz="2400" b="1" dirty="0" smtClean="0">
                <a:solidFill>
                  <a:srgbClr val="0070C0"/>
                </a:solidFill>
              </a:rPr>
              <a:t>		</a:t>
            </a:r>
            <a:r>
              <a:rPr lang="es-UY" sz="2400" b="1" dirty="0" err="1" smtClean="0">
                <a:solidFill>
                  <a:srgbClr val="0070C0"/>
                </a:solidFill>
              </a:rPr>
              <a:t>Why</a:t>
            </a:r>
            <a:r>
              <a:rPr lang="es-UY" sz="2400" b="1" dirty="0" smtClean="0">
                <a:solidFill>
                  <a:srgbClr val="0070C0"/>
                </a:solidFill>
              </a:rPr>
              <a:t>?</a:t>
            </a:r>
            <a:endParaRPr lang="es-UY" sz="2400" b="1" dirty="0">
              <a:solidFill>
                <a:srgbClr val="0070C0"/>
              </a:solidFill>
            </a:endParaRPr>
          </a:p>
          <a:p>
            <a:pPr marL="514350" indent="-514350">
              <a:buFontTx/>
              <a:buAutoNum type="arabicPeriod"/>
            </a:pPr>
            <a:r>
              <a:rPr lang="es-UY" sz="2400" b="1" dirty="0" smtClean="0">
                <a:solidFill>
                  <a:srgbClr val="FF0000"/>
                </a:solidFill>
              </a:rPr>
              <a:t>¿Quién?</a:t>
            </a:r>
            <a:r>
              <a:rPr lang="es-UY" sz="2400" b="1" dirty="0" smtClean="0">
                <a:solidFill>
                  <a:srgbClr val="0070C0"/>
                </a:solidFill>
              </a:rPr>
              <a:t>		</a:t>
            </a:r>
            <a:r>
              <a:rPr lang="es-UY" sz="2400" b="1" dirty="0" err="1" smtClean="0">
                <a:solidFill>
                  <a:srgbClr val="0070C0"/>
                </a:solidFill>
              </a:rPr>
              <a:t>Who</a:t>
            </a:r>
            <a:r>
              <a:rPr lang="es-UY" sz="2400" b="1" dirty="0" smtClean="0">
                <a:solidFill>
                  <a:srgbClr val="0070C0"/>
                </a:solidFill>
              </a:rPr>
              <a:t>?</a:t>
            </a:r>
          </a:p>
          <a:p>
            <a:pPr marL="514350" indent="-514350">
              <a:buFontTx/>
              <a:buAutoNum type="arabicPeriod"/>
            </a:pPr>
            <a:r>
              <a:rPr lang="es-UY" sz="2400" b="1" dirty="0" smtClean="0">
                <a:solidFill>
                  <a:srgbClr val="FF0000"/>
                </a:solidFill>
              </a:rPr>
              <a:t>¿Cuál?</a:t>
            </a:r>
            <a:r>
              <a:rPr lang="es-UY" sz="2400" b="1" dirty="0" smtClean="0">
                <a:solidFill>
                  <a:srgbClr val="0070C0"/>
                </a:solidFill>
              </a:rPr>
              <a:t>		</a:t>
            </a:r>
            <a:r>
              <a:rPr lang="es-UY" sz="2400" b="1" dirty="0" err="1" smtClean="0">
                <a:solidFill>
                  <a:srgbClr val="0070C0"/>
                </a:solidFill>
              </a:rPr>
              <a:t>Which</a:t>
            </a:r>
            <a:r>
              <a:rPr lang="es-UY" sz="2400" b="1" dirty="0" smtClean="0">
                <a:solidFill>
                  <a:srgbClr val="0070C0"/>
                </a:solidFill>
              </a:rPr>
              <a:t> </a:t>
            </a:r>
            <a:r>
              <a:rPr lang="es-UY" sz="2400" b="1" dirty="0" err="1" smtClean="0">
                <a:solidFill>
                  <a:srgbClr val="0070C0"/>
                </a:solidFill>
              </a:rPr>
              <a:t>one</a:t>
            </a:r>
            <a:r>
              <a:rPr lang="es-UY" sz="2400" b="1" dirty="0" smtClean="0">
                <a:solidFill>
                  <a:srgbClr val="0070C0"/>
                </a:solidFill>
              </a:rPr>
              <a:t>?</a:t>
            </a:r>
          </a:p>
          <a:p>
            <a:pPr marL="514350" indent="-514350">
              <a:buFontTx/>
              <a:buAutoNum type="arabicPeriod"/>
            </a:pPr>
            <a:r>
              <a:rPr lang="es-UY" sz="2400" b="1" dirty="0" smtClean="0">
                <a:solidFill>
                  <a:srgbClr val="FF0000"/>
                </a:solidFill>
              </a:rPr>
              <a:t>¿Quiénes?	</a:t>
            </a:r>
            <a:r>
              <a:rPr lang="es-UY" sz="2400" b="1" dirty="0" err="1" smtClean="0">
                <a:solidFill>
                  <a:srgbClr val="0070C0"/>
                </a:solidFill>
              </a:rPr>
              <a:t>Who</a:t>
            </a:r>
            <a:r>
              <a:rPr lang="es-UY" sz="2400" b="1" dirty="0" smtClean="0">
                <a:solidFill>
                  <a:srgbClr val="0070C0"/>
                </a:solidFill>
              </a:rPr>
              <a:t> are?</a:t>
            </a:r>
          </a:p>
          <a:p>
            <a:pPr marL="514350" indent="-514350">
              <a:buFontTx/>
              <a:buAutoNum type="arabicPeriod"/>
            </a:pPr>
            <a:r>
              <a:rPr lang="es-UY" sz="2400" b="1" dirty="0" smtClean="0">
                <a:solidFill>
                  <a:srgbClr val="FF0000"/>
                </a:solidFill>
              </a:rPr>
              <a:t>¿Con quién?</a:t>
            </a:r>
            <a:r>
              <a:rPr lang="es-UY" sz="2400" b="1" dirty="0" smtClean="0">
                <a:solidFill>
                  <a:srgbClr val="0070C0"/>
                </a:solidFill>
              </a:rPr>
              <a:t>	</a:t>
            </a:r>
            <a:r>
              <a:rPr lang="es-UY" sz="2400" b="1" dirty="0" err="1" smtClean="0">
                <a:solidFill>
                  <a:srgbClr val="0070C0"/>
                </a:solidFill>
              </a:rPr>
              <a:t>With</a:t>
            </a:r>
            <a:r>
              <a:rPr lang="es-UY" sz="2400" b="1" dirty="0" smtClean="0">
                <a:solidFill>
                  <a:srgbClr val="0070C0"/>
                </a:solidFill>
              </a:rPr>
              <a:t> </a:t>
            </a:r>
            <a:r>
              <a:rPr lang="es-UY" sz="2400" b="1" dirty="0" err="1" smtClean="0">
                <a:solidFill>
                  <a:srgbClr val="0070C0"/>
                </a:solidFill>
              </a:rPr>
              <a:t>whom</a:t>
            </a:r>
            <a:r>
              <a:rPr lang="es-UY" sz="2400" b="1" dirty="0" smtClean="0">
                <a:solidFill>
                  <a:srgbClr val="0070C0"/>
                </a:solidFill>
              </a:rPr>
              <a:t>?</a:t>
            </a:r>
          </a:p>
          <a:p>
            <a:r>
              <a:rPr lang="es-UY" sz="2400" b="1" u="sng" dirty="0" smtClean="0">
                <a:solidFill>
                  <a:srgbClr val="002060"/>
                </a:solidFill>
              </a:rPr>
              <a:t>Otras expresiones</a:t>
            </a:r>
          </a:p>
          <a:p>
            <a:pPr marL="457200" indent="-457200">
              <a:buAutoNum type="arabicPeriod"/>
            </a:pPr>
            <a:r>
              <a:rPr lang="es-UY" sz="2400" b="1" dirty="0" smtClean="0">
                <a:solidFill>
                  <a:srgbClr val="FF0000"/>
                </a:solidFill>
              </a:rPr>
              <a:t>Hay</a:t>
            </a:r>
            <a:r>
              <a:rPr lang="es-UY" sz="2400" b="1" dirty="0" smtClean="0">
                <a:solidFill>
                  <a:srgbClr val="002060"/>
                </a:solidFill>
              </a:rPr>
              <a:t>		</a:t>
            </a:r>
            <a:r>
              <a:rPr lang="es-UY" sz="2400" b="1" dirty="0" smtClean="0">
                <a:solidFill>
                  <a:srgbClr val="0070C0"/>
                </a:solidFill>
              </a:rPr>
              <a:t>are </a:t>
            </a:r>
            <a:r>
              <a:rPr lang="es-UY" sz="2400" b="1" dirty="0" err="1" smtClean="0">
                <a:solidFill>
                  <a:srgbClr val="0070C0"/>
                </a:solidFill>
              </a:rPr>
              <a:t>there</a:t>
            </a:r>
            <a:endParaRPr lang="es-UY" sz="2400" b="1" dirty="0" smtClean="0">
              <a:solidFill>
                <a:srgbClr val="0070C0"/>
              </a:solidFill>
            </a:endParaRPr>
          </a:p>
          <a:p>
            <a:pPr marL="457200" indent="-457200">
              <a:buAutoNum type="arabicPeriod"/>
            </a:pPr>
            <a:r>
              <a:rPr lang="es-UY" sz="2400" b="1" dirty="0" smtClean="0">
                <a:solidFill>
                  <a:srgbClr val="FF0000"/>
                </a:solidFill>
              </a:rPr>
              <a:t>Más _____ que</a:t>
            </a:r>
            <a:r>
              <a:rPr lang="es-UY" sz="2400" b="1" dirty="0" smtClean="0">
                <a:solidFill>
                  <a:srgbClr val="002060"/>
                </a:solidFill>
              </a:rPr>
              <a:t>	</a:t>
            </a:r>
            <a:r>
              <a:rPr lang="es-UY" sz="2400" b="1" dirty="0" smtClean="0">
                <a:solidFill>
                  <a:srgbClr val="0070C0"/>
                </a:solidFill>
              </a:rPr>
              <a:t>more ____ </a:t>
            </a:r>
            <a:r>
              <a:rPr lang="es-UY" sz="2400" b="1" dirty="0" err="1" smtClean="0">
                <a:solidFill>
                  <a:srgbClr val="0070C0"/>
                </a:solidFill>
              </a:rPr>
              <a:t>than</a:t>
            </a:r>
            <a:endParaRPr lang="es-UY" sz="2400" b="1" dirty="0" smtClean="0">
              <a:solidFill>
                <a:srgbClr val="0070C0"/>
              </a:solidFill>
            </a:endParaRPr>
          </a:p>
          <a:p>
            <a:pPr marL="457200" indent="-457200">
              <a:buAutoNum type="arabicPeriod"/>
            </a:pPr>
            <a:r>
              <a:rPr lang="es-UY" sz="2400" b="1" dirty="0" smtClean="0">
                <a:solidFill>
                  <a:srgbClr val="FF0000"/>
                </a:solidFill>
              </a:rPr>
              <a:t>Cierto/falso</a:t>
            </a:r>
            <a:r>
              <a:rPr lang="es-UY" sz="2400" b="1" dirty="0" smtClean="0">
                <a:solidFill>
                  <a:srgbClr val="002060"/>
                </a:solidFill>
              </a:rPr>
              <a:t>	</a:t>
            </a:r>
            <a:r>
              <a:rPr lang="es-UY" sz="2400" b="1" dirty="0" smtClean="0">
                <a:solidFill>
                  <a:srgbClr val="0070C0"/>
                </a:solidFill>
              </a:rPr>
              <a:t>true/false</a:t>
            </a:r>
          </a:p>
          <a:p>
            <a:pPr marL="457200" indent="-457200">
              <a:buAutoNum type="arabicPeriod"/>
            </a:pPr>
            <a:r>
              <a:rPr lang="es-UY" sz="2400" b="1" dirty="0" smtClean="0">
                <a:solidFill>
                  <a:srgbClr val="FF0000"/>
                </a:solidFill>
              </a:rPr>
              <a:t>Porque</a:t>
            </a:r>
            <a:r>
              <a:rPr lang="es-UY" sz="2400" b="1" dirty="0" smtClean="0">
                <a:solidFill>
                  <a:srgbClr val="0070C0"/>
                </a:solidFill>
              </a:rPr>
              <a:t>		</a:t>
            </a:r>
            <a:r>
              <a:rPr lang="es-UY" sz="2400" b="1" dirty="0" err="1" smtClean="0">
                <a:solidFill>
                  <a:srgbClr val="0070C0"/>
                </a:solidFill>
              </a:rPr>
              <a:t>because</a:t>
            </a:r>
            <a:r>
              <a:rPr lang="es-UY" sz="2400" b="1" dirty="0" smtClean="0">
                <a:solidFill>
                  <a:srgbClr val="002060"/>
                </a:solidFill>
              </a:rPr>
              <a:t>		</a:t>
            </a:r>
          </a:p>
          <a:p>
            <a:r>
              <a:rPr lang="es-UY" sz="124" b="1" dirty="0" smtClean="0">
                <a:solidFill>
                  <a:srgbClr val="7030A0"/>
                </a:solidFill>
              </a:rPr>
              <a:t>1.</a:t>
            </a:r>
            <a:endParaRPr lang="es-UY" sz="124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31964" y="920003"/>
            <a:ext cx="12601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rgbClr val="002060"/>
                </a:solidFill>
                <a:hlinkClick r:id="rId2" action="ppaction://hlinksldjump"/>
              </a:rPr>
              <a:t>B</a:t>
            </a:r>
            <a:r>
              <a:rPr lang="es-MX" b="1" dirty="0" smtClean="0">
                <a:solidFill>
                  <a:srgbClr val="002060"/>
                </a:solidFill>
                <a:hlinkClick r:id="rId2" action="ppaction://hlinksldjump"/>
              </a:rPr>
              <a:t>ack </a:t>
            </a:r>
            <a:r>
              <a:rPr lang="es-MX" b="1" dirty="0" err="1" smtClean="0">
                <a:solidFill>
                  <a:srgbClr val="002060"/>
                </a:solidFill>
                <a:hlinkClick r:id="rId2" action="ppaction://hlinksldjump"/>
              </a:rPr>
              <a:t>to</a:t>
            </a:r>
            <a:r>
              <a:rPr lang="es-MX" b="1" dirty="0" smtClean="0">
                <a:solidFill>
                  <a:srgbClr val="002060"/>
                </a:solidFill>
                <a:hlinkClick r:id="rId2" action="ppaction://hlinksldjump"/>
              </a:rPr>
              <a:t> </a:t>
            </a:r>
            <a:r>
              <a:rPr lang="es-MX" b="1" dirty="0" err="1" smtClean="0">
                <a:solidFill>
                  <a:srgbClr val="002060"/>
                </a:solidFill>
                <a:hlinkClick r:id="rId2" action="ppaction://hlinksldjump"/>
              </a:rPr>
              <a:t>Maria’s</a:t>
            </a:r>
            <a:r>
              <a:rPr lang="es-MX" b="1" dirty="0" smtClean="0">
                <a:solidFill>
                  <a:srgbClr val="002060"/>
                </a:solidFill>
                <a:hlinkClick r:id="rId2" action="ppaction://hlinksldjump"/>
              </a:rPr>
              <a:t> </a:t>
            </a:r>
            <a:r>
              <a:rPr lang="es-MX" b="1" dirty="0" err="1" smtClean="0">
                <a:solidFill>
                  <a:srgbClr val="002060"/>
                </a:solidFill>
                <a:hlinkClick r:id="rId2" action="ppaction://hlinksldjump"/>
              </a:rPr>
              <a:t>questions</a:t>
            </a:r>
            <a:endParaRPr lang="es-MX" b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31964" y="2070880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hlinkClick r:id="rId3" action="ppaction://hlinksldjump"/>
              </a:rPr>
              <a:t>Back </a:t>
            </a:r>
            <a:r>
              <a:rPr lang="es-MX" b="1" dirty="0" err="1" smtClean="0">
                <a:hlinkClick r:id="rId3" action="ppaction://hlinksldjump"/>
              </a:rPr>
              <a:t>to</a:t>
            </a:r>
            <a:r>
              <a:rPr lang="es-MX" b="1" dirty="0" smtClean="0">
                <a:hlinkClick r:id="rId3" action="ppaction://hlinksldjump"/>
              </a:rPr>
              <a:t> Carlos’ </a:t>
            </a:r>
            <a:r>
              <a:rPr lang="es-MX" b="1" dirty="0" err="1" smtClean="0">
                <a:hlinkClick r:id="rId3" action="ppaction://hlinksldjump"/>
              </a:rPr>
              <a:t>questions</a:t>
            </a:r>
            <a:endParaRPr lang="es-MX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629114" y="3016571"/>
            <a:ext cx="1693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hlinkClick r:id="rId4" action="ppaction://hlinksldjump"/>
              </a:rPr>
              <a:t>Back </a:t>
            </a:r>
            <a:r>
              <a:rPr lang="es-MX" b="1" dirty="0" err="1" smtClean="0">
                <a:hlinkClick r:id="rId4" action="ppaction://hlinksldjump"/>
              </a:rPr>
              <a:t>to</a:t>
            </a:r>
            <a:r>
              <a:rPr lang="es-MX" b="1" dirty="0" smtClean="0">
                <a:hlinkClick r:id="rId4" action="ppaction://hlinksldjump"/>
              </a:rPr>
              <a:t> </a:t>
            </a:r>
            <a:r>
              <a:rPr lang="es-MX" b="1" dirty="0" err="1" smtClean="0">
                <a:hlinkClick r:id="rId4" action="ppaction://hlinksldjump"/>
              </a:rPr>
              <a:t>grammar</a:t>
            </a:r>
            <a:r>
              <a:rPr lang="es-MX" b="1" dirty="0" smtClean="0">
                <a:hlinkClick r:id="rId4" action="ppaction://hlinksldjump"/>
              </a:rPr>
              <a:t> guide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419093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9080" y="288945"/>
            <a:ext cx="6550920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7030A0"/>
                </a:solidFill>
                <a:hlinkClick r:id="rId2" action="ppaction://hlinksldjump"/>
              </a:rPr>
              <a:t>Escribe </a:t>
            </a:r>
            <a:r>
              <a:rPr lang="es-MX" sz="2400" b="1" dirty="0" smtClean="0">
                <a:solidFill>
                  <a:srgbClr val="7030A0"/>
                </a:solidFill>
              </a:rPr>
              <a:t>un párrafo sobre ti.  </a:t>
            </a:r>
            <a:r>
              <a:rPr lang="es-MX" sz="2400" b="1" dirty="0" smtClean="0">
                <a:solidFill>
                  <a:srgbClr val="7030A0"/>
                </a:solidFill>
                <a:hlinkClick r:id="rId2" action="ppaction://hlinksldjump"/>
              </a:rPr>
              <a:t>Incluye </a:t>
            </a:r>
            <a:r>
              <a:rPr lang="es-MX" sz="2400" b="1" dirty="0" smtClean="0">
                <a:solidFill>
                  <a:srgbClr val="7030A0"/>
                </a:solidFill>
              </a:rPr>
              <a:t>la siguiente información</a:t>
            </a:r>
            <a:r>
              <a:rPr lang="es-MX" sz="2400" b="1" dirty="0" smtClean="0">
                <a:solidFill>
                  <a:srgbClr val="0070C0"/>
                </a:solidFill>
              </a:rPr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2400" b="1" dirty="0" smtClean="0"/>
              <a:t>Saludos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2400" b="1" dirty="0" smtClean="0"/>
              <a:t>Tu nombre, edad, y fecha de cumpleaños.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2400" b="1" dirty="0" smtClean="0"/>
              <a:t>País y ciudad donde vives.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2400" b="1" dirty="0" smtClean="0"/>
              <a:t>Con quién vives y si tu familia es grande o pequeña.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2400" b="1" dirty="0" smtClean="0"/>
              <a:t>El nombre de tus familiares y la edad de tus hermanos.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2400" b="1" dirty="0" smtClean="0">
                <a:hlinkClick r:id="rId2" action="ppaction://hlinksldjump"/>
              </a:rPr>
              <a:t>Menciona </a:t>
            </a:r>
            <a:r>
              <a:rPr lang="es-MX" sz="2400" b="1" dirty="0" smtClean="0"/>
              <a:t>si tienes mascota y su nombre.  Si no tienes mascotas </a:t>
            </a:r>
            <a:r>
              <a:rPr lang="es-MX" sz="2400" b="1" dirty="0" smtClean="0">
                <a:hlinkClick r:id="rId2" action="ppaction://hlinksldjump"/>
              </a:rPr>
              <a:t>escribe </a:t>
            </a:r>
            <a:r>
              <a:rPr lang="es-MX" sz="2400" b="1" dirty="0" smtClean="0"/>
              <a:t>por qué.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2400" b="1" dirty="0" smtClean="0">
                <a:hlinkClick r:id="rId2" action="ppaction://hlinksldjump"/>
              </a:rPr>
              <a:t>Presenta </a:t>
            </a:r>
            <a:r>
              <a:rPr lang="es-MX" sz="2400" b="1" dirty="0" smtClean="0"/>
              <a:t>esta información en una lámina de </a:t>
            </a:r>
            <a:r>
              <a:rPr lang="es-MX" sz="2400" b="1" dirty="0" err="1" smtClean="0"/>
              <a:t>Power</a:t>
            </a:r>
            <a:r>
              <a:rPr lang="es-MX" sz="2400" b="1" dirty="0" smtClean="0"/>
              <a:t> Point con tu foto.  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2400" b="1" dirty="0" smtClean="0">
                <a:hlinkClick r:id="rId2" action="ppaction://hlinksldjump"/>
              </a:rPr>
              <a:t>Envía </a:t>
            </a:r>
            <a:r>
              <a:rPr lang="es-MX" sz="2400" b="1" dirty="0" smtClean="0"/>
              <a:t>la presentación por correo electrónico a </a:t>
            </a:r>
            <a:r>
              <a:rPr lang="es-MX" sz="2400" b="1" dirty="0" smtClean="0">
                <a:hlinkClick r:id="rId3"/>
              </a:rPr>
              <a:t>falvarez@bifskorea.org</a:t>
            </a:r>
            <a:endParaRPr lang="es-MX" sz="2400" b="1" dirty="0" smtClean="0"/>
          </a:p>
          <a:p>
            <a:pPr marL="514350" indent="-514350">
              <a:buFont typeface="+mj-lt"/>
              <a:buAutoNum type="arabicPeriod"/>
            </a:pPr>
            <a:r>
              <a:rPr lang="es-MX" sz="2400" b="1" dirty="0" smtClean="0">
                <a:hlinkClick r:id="rId4" action="ppaction://hlinksldjump"/>
              </a:rPr>
              <a:t>Luego </a:t>
            </a:r>
            <a:r>
              <a:rPr lang="es-MX" sz="2400" b="1" dirty="0" smtClean="0"/>
              <a:t>  </a:t>
            </a:r>
            <a:r>
              <a:rPr lang="es-MX" sz="2400" b="1" dirty="0" smtClean="0">
                <a:hlinkClick r:id="rId2" action="ppaction://hlinksldjump"/>
              </a:rPr>
              <a:t>lee </a:t>
            </a:r>
            <a:r>
              <a:rPr lang="es-MX" sz="2400" b="1" dirty="0" smtClean="0"/>
              <a:t>la presentación a la clase.</a:t>
            </a:r>
          </a:p>
          <a:p>
            <a:endParaRPr lang="es-MX" sz="2800" b="1" dirty="0" smtClean="0"/>
          </a:p>
          <a:p>
            <a:endParaRPr lang="es-MX" sz="2400" dirty="0"/>
          </a:p>
        </p:txBody>
      </p:sp>
      <p:pic>
        <p:nvPicPr>
          <p:cNvPr id="2050" name="Picture 2" descr="http://media.merchantcircle.com/32160082/OK%20happy%20face_full.jpe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844083"/>
            <a:ext cx="383127" cy="329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2074-885E-43B4-A636-7F6AFCA5DA1C}" type="slidenum">
              <a:rPr lang="en-GB" smtClean="0"/>
              <a:t>15</a:t>
            </a:fld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340027"/>
            <a:ext cx="504056" cy="50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814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D0CD-9CF9-44A4-B9E7-6A29B144397B}" type="slidenum">
              <a:rPr lang="en-US" smtClean="0"/>
              <a:t>16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260648"/>
            <a:ext cx="8538865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u="sng" dirty="0" smtClean="0">
                <a:solidFill>
                  <a:srgbClr val="002060"/>
                </a:solidFill>
              </a:rPr>
              <a:t>Verbo Escribir /</a:t>
            </a:r>
            <a:r>
              <a:rPr lang="es-MX" sz="2400" b="1" u="sng" dirty="0" err="1" smtClean="0">
                <a:solidFill>
                  <a:srgbClr val="002060"/>
                </a:solidFill>
              </a:rPr>
              <a:t>to</a:t>
            </a:r>
            <a:r>
              <a:rPr lang="es-MX" sz="2400" b="1" u="sng" dirty="0" smtClean="0">
                <a:solidFill>
                  <a:srgbClr val="002060"/>
                </a:solidFill>
              </a:rPr>
              <a:t> </a:t>
            </a:r>
            <a:r>
              <a:rPr lang="es-MX" sz="2400" b="1" u="sng" dirty="0" err="1" smtClean="0">
                <a:solidFill>
                  <a:srgbClr val="002060"/>
                </a:solidFill>
              </a:rPr>
              <a:t>write</a:t>
            </a:r>
            <a:r>
              <a:rPr lang="es-MX" sz="2400" b="1" u="sng" dirty="0" smtClean="0">
                <a:solidFill>
                  <a:srgbClr val="002060"/>
                </a:solidFill>
              </a:rPr>
              <a:t> (</a:t>
            </a:r>
            <a:r>
              <a:rPr lang="es-MX" sz="2400" b="1" u="sng" dirty="0" err="1" smtClean="0">
                <a:solidFill>
                  <a:srgbClr val="002060"/>
                </a:solidFill>
              </a:rPr>
              <a:t>present</a:t>
            </a:r>
            <a:r>
              <a:rPr lang="es-MX" sz="2400" b="1" u="sng" dirty="0" smtClean="0">
                <a:solidFill>
                  <a:srgbClr val="002060"/>
                </a:solidFill>
              </a:rPr>
              <a:t>)</a:t>
            </a:r>
          </a:p>
          <a:p>
            <a:pPr algn="ctr"/>
            <a:endParaRPr lang="es-MX" sz="2400" b="1" u="sng" dirty="0" smtClean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</a:pPr>
            <a:r>
              <a:rPr lang="es-MX" sz="2400" b="1" u="sng" dirty="0" smtClean="0"/>
              <a:t>Singular</a:t>
            </a:r>
            <a:r>
              <a:rPr lang="es-MX" sz="2400" b="1" dirty="0" smtClean="0"/>
              <a:t>	</a:t>
            </a:r>
            <a:endParaRPr lang="es-MX" sz="2400" b="1" u="sng" dirty="0" smtClean="0">
              <a:solidFill>
                <a:srgbClr val="0070C0"/>
              </a:solidFill>
            </a:endParaRPr>
          </a:p>
          <a:p>
            <a:r>
              <a:rPr lang="es-MX" sz="2400" b="1" dirty="0">
                <a:solidFill>
                  <a:srgbClr val="002060"/>
                </a:solidFill>
              </a:rPr>
              <a:t>y</a:t>
            </a:r>
            <a:r>
              <a:rPr lang="es-MX" sz="2400" b="1" dirty="0" smtClean="0">
                <a:solidFill>
                  <a:srgbClr val="002060"/>
                </a:solidFill>
              </a:rPr>
              <a:t>o </a:t>
            </a:r>
            <a:r>
              <a:rPr lang="es-MX" sz="2400" b="1" dirty="0" smtClean="0">
                <a:solidFill>
                  <a:srgbClr val="FF0000"/>
                </a:solidFill>
              </a:rPr>
              <a:t>(I)</a:t>
            </a:r>
            <a:r>
              <a:rPr lang="es-MX" sz="2400" dirty="0" smtClean="0"/>
              <a:t>				</a:t>
            </a:r>
            <a:r>
              <a:rPr lang="es-MX" sz="2400" b="1" dirty="0" smtClean="0"/>
              <a:t>escribo</a:t>
            </a:r>
            <a:r>
              <a:rPr lang="es-MX" sz="2400" dirty="0" smtClean="0"/>
              <a:t>		</a:t>
            </a:r>
          </a:p>
          <a:p>
            <a:r>
              <a:rPr lang="es-MX" sz="2400" b="1" dirty="0">
                <a:solidFill>
                  <a:srgbClr val="002060"/>
                </a:solidFill>
              </a:rPr>
              <a:t>t</a:t>
            </a:r>
            <a:r>
              <a:rPr lang="es-MX" sz="2400" b="1" dirty="0" smtClean="0">
                <a:solidFill>
                  <a:srgbClr val="002060"/>
                </a:solidFill>
              </a:rPr>
              <a:t>ú </a:t>
            </a:r>
            <a:r>
              <a:rPr lang="es-MX" sz="2400" b="1" dirty="0" smtClean="0">
                <a:solidFill>
                  <a:srgbClr val="FF0000"/>
                </a:solidFill>
              </a:rPr>
              <a:t>(</a:t>
            </a:r>
            <a:r>
              <a:rPr lang="es-MX" sz="2400" b="1" dirty="0" err="1" smtClean="0">
                <a:solidFill>
                  <a:srgbClr val="FF0000"/>
                </a:solidFill>
              </a:rPr>
              <a:t>you</a:t>
            </a:r>
            <a:r>
              <a:rPr lang="es-MX" sz="2400" b="1" dirty="0" smtClean="0">
                <a:solidFill>
                  <a:srgbClr val="FF0000"/>
                </a:solidFill>
              </a:rPr>
              <a:t>)</a:t>
            </a:r>
            <a:r>
              <a:rPr lang="es-MX" sz="2400" dirty="0" smtClean="0"/>
              <a:t>			</a:t>
            </a:r>
            <a:r>
              <a:rPr lang="es-MX" sz="2400" b="1" dirty="0" smtClean="0"/>
              <a:t>escribes</a:t>
            </a:r>
            <a:r>
              <a:rPr lang="es-MX" sz="2400" dirty="0" smtClean="0"/>
              <a:t>		</a:t>
            </a:r>
          </a:p>
          <a:p>
            <a:r>
              <a:rPr lang="es-MX" sz="2400" b="1" dirty="0" smtClean="0">
                <a:solidFill>
                  <a:srgbClr val="002060"/>
                </a:solidFill>
              </a:rPr>
              <a:t>él/ella </a:t>
            </a:r>
            <a:r>
              <a:rPr lang="es-MX" sz="2400" b="1" dirty="0" smtClean="0">
                <a:solidFill>
                  <a:srgbClr val="FF0000"/>
                </a:solidFill>
              </a:rPr>
              <a:t>(he/</a:t>
            </a:r>
            <a:r>
              <a:rPr lang="es-MX" sz="2400" b="1" dirty="0" err="1" smtClean="0">
                <a:solidFill>
                  <a:srgbClr val="FF0000"/>
                </a:solidFill>
              </a:rPr>
              <a:t>she</a:t>
            </a:r>
            <a:r>
              <a:rPr lang="es-MX" sz="2400" b="1" dirty="0" smtClean="0">
                <a:solidFill>
                  <a:srgbClr val="FF0000"/>
                </a:solidFill>
              </a:rPr>
              <a:t>/</a:t>
            </a:r>
            <a:r>
              <a:rPr lang="es-MX" sz="2400" b="1" dirty="0" err="1" smtClean="0">
                <a:solidFill>
                  <a:srgbClr val="FF0000"/>
                </a:solidFill>
              </a:rPr>
              <a:t>it</a:t>
            </a:r>
            <a:r>
              <a:rPr lang="es-MX" sz="2400" b="1" dirty="0" smtClean="0">
                <a:solidFill>
                  <a:srgbClr val="FF0000"/>
                </a:solidFill>
              </a:rPr>
              <a:t>)</a:t>
            </a:r>
            <a:r>
              <a:rPr lang="es-MX" sz="2400" dirty="0"/>
              <a:t>	</a:t>
            </a:r>
            <a:r>
              <a:rPr lang="es-MX" sz="2400" dirty="0" smtClean="0"/>
              <a:t>	</a:t>
            </a:r>
            <a:r>
              <a:rPr lang="es-MX" sz="2400" b="1" dirty="0" smtClean="0"/>
              <a:t>escribe</a:t>
            </a:r>
            <a:endParaRPr lang="es-MX" sz="2400" u="sng" dirty="0">
              <a:solidFill>
                <a:srgbClr val="FF0000"/>
              </a:solidFill>
            </a:endParaRPr>
          </a:p>
          <a:p>
            <a:r>
              <a:rPr lang="es-MX" sz="2400" b="1" dirty="0" smtClean="0">
                <a:solidFill>
                  <a:srgbClr val="002060"/>
                </a:solidFill>
              </a:rPr>
              <a:t>usted</a:t>
            </a:r>
            <a:r>
              <a:rPr lang="es-MX" sz="2400" dirty="0" smtClean="0"/>
              <a:t> </a:t>
            </a:r>
            <a:r>
              <a:rPr lang="es-MX" sz="2400" b="1" dirty="0" smtClean="0">
                <a:solidFill>
                  <a:srgbClr val="FF0000"/>
                </a:solidFill>
              </a:rPr>
              <a:t>(</a:t>
            </a:r>
            <a:r>
              <a:rPr lang="es-MX" sz="2400" b="1" dirty="0" err="1" smtClean="0">
                <a:solidFill>
                  <a:srgbClr val="FF0000"/>
                </a:solidFill>
              </a:rPr>
              <a:t>You</a:t>
            </a:r>
            <a:r>
              <a:rPr lang="es-MX" sz="2400" b="1" dirty="0" smtClean="0">
                <a:solidFill>
                  <a:srgbClr val="FF0000"/>
                </a:solidFill>
              </a:rPr>
              <a:t> formal)</a:t>
            </a:r>
            <a:r>
              <a:rPr lang="es-MX" sz="2400" dirty="0" smtClean="0"/>
              <a:t>		</a:t>
            </a:r>
            <a:r>
              <a:rPr lang="es-MX" sz="2400" b="1" dirty="0" smtClean="0"/>
              <a:t>escribe</a:t>
            </a:r>
            <a:endParaRPr lang="es-MX" sz="2400" b="1" u="sng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endParaRPr lang="es-MX" sz="2400" dirty="0" smtClean="0"/>
          </a:p>
          <a:p>
            <a:pPr>
              <a:lnSpc>
                <a:spcPct val="150000"/>
              </a:lnSpc>
            </a:pPr>
            <a:r>
              <a:rPr lang="es-MX" sz="2400" b="1" u="sng" dirty="0" smtClean="0"/>
              <a:t>Plural</a:t>
            </a:r>
          </a:p>
          <a:p>
            <a:r>
              <a:rPr lang="es-MX" sz="2400" b="1" dirty="0">
                <a:solidFill>
                  <a:srgbClr val="002060"/>
                </a:solidFill>
              </a:rPr>
              <a:t>n</a:t>
            </a:r>
            <a:r>
              <a:rPr lang="es-MX" sz="2400" b="1" dirty="0" smtClean="0">
                <a:solidFill>
                  <a:srgbClr val="002060"/>
                </a:solidFill>
              </a:rPr>
              <a:t>osotros/as </a:t>
            </a:r>
            <a:r>
              <a:rPr lang="es-MX" sz="2400" b="1" dirty="0" smtClean="0">
                <a:solidFill>
                  <a:srgbClr val="FF0000"/>
                </a:solidFill>
              </a:rPr>
              <a:t>(</a:t>
            </a:r>
            <a:r>
              <a:rPr lang="es-MX" sz="2400" b="1" dirty="0" err="1" smtClean="0">
                <a:solidFill>
                  <a:srgbClr val="FF0000"/>
                </a:solidFill>
              </a:rPr>
              <a:t>we</a:t>
            </a:r>
            <a:r>
              <a:rPr lang="es-MX" sz="2400" b="1" dirty="0" smtClean="0">
                <a:solidFill>
                  <a:srgbClr val="FF0000"/>
                </a:solidFill>
              </a:rPr>
              <a:t>)</a:t>
            </a:r>
            <a:r>
              <a:rPr lang="es-MX" sz="2400" dirty="0" smtClean="0"/>
              <a:t>		</a:t>
            </a:r>
            <a:r>
              <a:rPr lang="es-MX" sz="2400" b="1" dirty="0" smtClean="0"/>
              <a:t>escribimos</a:t>
            </a:r>
            <a:endParaRPr lang="es-MX" sz="2400" b="1" u="sng" dirty="0" smtClean="0">
              <a:solidFill>
                <a:srgbClr val="FF0000"/>
              </a:solidFill>
            </a:endParaRPr>
          </a:p>
          <a:p>
            <a:r>
              <a:rPr lang="es-MX" sz="2400" b="1" dirty="0" smtClean="0">
                <a:solidFill>
                  <a:srgbClr val="002060"/>
                </a:solidFill>
              </a:rPr>
              <a:t>vosotros</a:t>
            </a:r>
            <a:r>
              <a:rPr lang="es-MX" sz="2400" dirty="0" smtClean="0"/>
              <a:t> </a:t>
            </a:r>
            <a:r>
              <a:rPr lang="es-MX" sz="2400" b="1" dirty="0" smtClean="0">
                <a:solidFill>
                  <a:srgbClr val="FF0000"/>
                </a:solidFill>
              </a:rPr>
              <a:t>(</a:t>
            </a:r>
            <a:r>
              <a:rPr lang="es-MX" sz="2400" b="1" dirty="0" err="1" smtClean="0">
                <a:solidFill>
                  <a:srgbClr val="FF0000"/>
                </a:solidFill>
              </a:rPr>
              <a:t>You</a:t>
            </a:r>
            <a:r>
              <a:rPr lang="es-MX" sz="2400" b="1" dirty="0" smtClean="0">
                <a:solidFill>
                  <a:srgbClr val="FF0000"/>
                </a:solidFill>
              </a:rPr>
              <a:t>/</a:t>
            </a:r>
            <a:r>
              <a:rPr lang="es-MX" sz="2400" b="1" dirty="0" err="1" smtClean="0">
                <a:solidFill>
                  <a:srgbClr val="FF0000"/>
                </a:solidFill>
              </a:rPr>
              <a:t>Spain</a:t>
            </a:r>
            <a:r>
              <a:rPr lang="es-MX" sz="2400" dirty="0" smtClean="0"/>
              <a:t>)		</a:t>
            </a:r>
            <a:r>
              <a:rPr lang="es-MX" sz="2400" b="1" dirty="0" smtClean="0"/>
              <a:t>escribís</a:t>
            </a:r>
            <a:r>
              <a:rPr lang="es-MX" sz="2400" dirty="0" smtClean="0"/>
              <a:t>		</a:t>
            </a:r>
          </a:p>
          <a:p>
            <a:r>
              <a:rPr lang="es-MX" sz="2400" b="1" dirty="0">
                <a:solidFill>
                  <a:srgbClr val="002060"/>
                </a:solidFill>
              </a:rPr>
              <a:t>u</a:t>
            </a:r>
            <a:r>
              <a:rPr lang="es-MX" sz="2400" b="1" dirty="0" smtClean="0">
                <a:solidFill>
                  <a:srgbClr val="002060"/>
                </a:solidFill>
              </a:rPr>
              <a:t>stedes </a:t>
            </a:r>
            <a:r>
              <a:rPr lang="es-MX" sz="2400" b="1" dirty="0" smtClean="0">
                <a:solidFill>
                  <a:srgbClr val="FF0000"/>
                </a:solidFill>
              </a:rPr>
              <a:t>(</a:t>
            </a:r>
            <a:r>
              <a:rPr lang="es-MX" sz="2400" b="1" dirty="0" err="1" smtClean="0">
                <a:solidFill>
                  <a:srgbClr val="FF0000"/>
                </a:solidFill>
              </a:rPr>
              <a:t>you</a:t>
            </a:r>
            <a:r>
              <a:rPr lang="es-MX" sz="2400" b="1" dirty="0" smtClean="0">
                <a:solidFill>
                  <a:srgbClr val="FF0000"/>
                </a:solidFill>
              </a:rPr>
              <a:t>)</a:t>
            </a:r>
            <a:r>
              <a:rPr lang="es-MX" sz="2400" dirty="0" smtClean="0"/>
              <a:t>			</a:t>
            </a:r>
            <a:r>
              <a:rPr lang="es-MX" sz="2400" b="1" dirty="0" smtClean="0"/>
              <a:t>escriben</a:t>
            </a:r>
            <a:endParaRPr lang="es-MX" sz="2400" b="1" u="sng" dirty="0">
              <a:solidFill>
                <a:srgbClr val="FF0000"/>
              </a:solidFill>
            </a:endParaRPr>
          </a:p>
          <a:p>
            <a:r>
              <a:rPr lang="es-MX" sz="2400" b="1" dirty="0" smtClean="0">
                <a:solidFill>
                  <a:srgbClr val="002060"/>
                </a:solidFill>
              </a:rPr>
              <a:t>ellos/ellas </a:t>
            </a:r>
            <a:r>
              <a:rPr lang="es-MX" sz="2400" b="1" dirty="0" smtClean="0">
                <a:solidFill>
                  <a:srgbClr val="FF0000"/>
                </a:solidFill>
              </a:rPr>
              <a:t>(</a:t>
            </a:r>
            <a:r>
              <a:rPr lang="es-MX" sz="2400" b="1" dirty="0" err="1" smtClean="0">
                <a:solidFill>
                  <a:srgbClr val="FF0000"/>
                </a:solidFill>
              </a:rPr>
              <a:t>they</a:t>
            </a:r>
            <a:r>
              <a:rPr lang="es-MX" sz="2400" b="1" dirty="0" smtClean="0">
                <a:solidFill>
                  <a:srgbClr val="FF0000"/>
                </a:solidFill>
              </a:rPr>
              <a:t>) </a:t>
            </a:r>
            <a:r>
              <a:rPr lang="es-MX" sz="2400" dirty="0" smtClean="0"/>
              <a:t>		</a:t>
            </a:r>
            <a:r>
              <a:rPr lang="es-MX" sz="2400" b="1" dirty="0" smtClean="0"/>
              <a:t>escriben </a:t>
            </a:r>
            <a:r>
              <a:rPr lang="es-MX" sz="2400" dirty="0" smtClean="0"/>
              <a:t>	</a:t>
            </a:r>
            <a:r>
              <a:rPr lang="es-MX" sz="3200" dirty="0" smtClean="0"/>
              <a:t>	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46383" y="692696"/>
            <a:ext cx="1693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hlinkClick r:id="rId2" action="ppaction://hlinksldjump"/>
              </a:rPr>
              <a:t>Back </a:t>
            </a:r>
            <a:r>
              <a:rPr lang="es-MX" b="1" dirty="0" err="1" smtClean="0">
                <a:hlinkClick r:id="rId2" action="ppaction://hlinksldjump"/>
              </a:rPr>
              <a:t>to</a:t>
            </a:r>
            <a:r>
              <a:rPr lang="es-MX" b="1" dirty="0" smtClean="0">
                <a:hlinkClick r:id="rId2" action="ppaction://hlinksldjump"/>
              </a:rPr>
              <a:t> </a:t>
            </a:r>
            <a:r>
              <a:rPr lang="es-MX" b="1" dirty="0" err="1" smtClean="0">
                <a:hlinkClick r:id="rId2" action="ppaction://hlinksldjump"/>
              </a:rPr>
              <a:t>grammar</a:t>
            </a:r>
            <a:r>
              <a:rPr lang="es-MX" b="1" dirty="0" smtClean="0">
                <a:hlinkClick r:id="rId2" action="ppaction://hlinksldjump"/>
              </a:rPr>
              <a:t> guide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83052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D0CD-9CF9-44A4-B9E7-6A29B144397B}" type="slidenum">
              <a:rPr lang="en-US" smtClean="0"/>
              <a:t>17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260648"/>
            <a:ext cx="8538865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u="sng" dirty="0" smtClean="0">
                <a:solidFill>
                  <a:srgbClr val="002060"/>
                </a:solidFill>
              </a:rPr>
              <a:t>Verbo Presentar /</a:t>
            </a:r>
            <a:r>
              <a:rPr lang="es-MX" sz="2400" b="1" u="sng" dirty="0" err="1" smtClean="0">
                <a:solidFill>
                  <a:srgbClr val="002060"/>
                </a:solidFill>
              </a:rPr>
              <a:t>to</a:t>
            </a:r>
            <a:r>
              <a:rPr lang="es-MX" sz="2400" b="1" u="sng" dirty="0" smtClean="0">
                <a:solidFill>
                  <a:srgbClr val="002060"/>
                </a:solidFill>
              </a:rPr>
              <a:t> </a:t>
            </a:r>
            <a:r>
              <a:rPr lang="es-MX" sz="2400" b="1" u="sng" dirty="0" err="1" smtClean="0">
                <a:solidFill>
                  <a:srgbClr val="002060"/>
                </a:solidFill>
              </a:rPr>
              <a:t>present</a:t>
            </a:r>
            <a:r>
              <a:rPr lang="es-MX" sz="2400" b="1" u="sng" dirty="0" smtClean="0">
                <a:solidFill>
                  <a:srgbClr val="002060"/>
                </a:solidFill>
              </a:rPr>
              <a:t> (</a:t>
            </a:r>
            <a:r>
              <a:rPr lang="es-MX" sz="2400" b="1" u="sng" dirty="0" err="1" smtClean="0">
                <a:solidFill>
                  <a:srgbClr val="002060"/>
                </a:solidFill>
              </a:rPr>
              <a:t>present</a:t>
            </a:r>
            <a:r>
              <a:rPr lang="es-MX" sz="2400" b="1" u="sng" dirty="0" smtClean="0">
                <a:solidFill>
                  <a:srgbClr val="002060"/>
                </a:solidFill>
              </a:rPr>
              <a:t>)</a:t>
            </a:r>
          </a:p>
          <a:p>
            <a:pPr algn="ctr"/>
            <a:endParaRPr lang="es-MX" sz="2400" b="1" u="sng" dirty="0" smtClean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</a:pPr>
            <a:r>
              <a:rPr lang="es-MX" sz="2400" b="1" u="sng" dirty="0" smtClean="0"/>
              <a:t>Singular</a:t>
            </a:r>
            <a:r>
              <a:rPr lang="es-MX" sz="2400" b="1" dirty="0" smtClean="0"/>
              <a:t>	</a:t>
            </a:r>
            <a:endParaRPr lang="es-MX" sz="2400" b="1" u="sng" dirty="0" smtClean="0">
              <a:solidFill>
                <a:srgbClr val="0070C0"/>
              </a:solidFill>
            </a:endParaRPr>
          </a:p>
          <a:p>
            <a:r>
              <a:rPr lang="es-MX" sz="2400" b="1" dirty="0">
                <a:solidFill>
                  <a:srgbClr val="002060"/>
                </a:solidFill>
              </a:rPr>
              <a:t>y</a:t>
            </a:r>
            <a:r>
              <a:rPr lang="es-MX" sz="2400" b="1" dirty="0" smtClean="0">
                <a:solidFill>
                  <a:srgbClr val="002060"/>
                </a:solidFill>
              </a:rPr>
              <a:t>o </a:t>
            </a:r>
            <a:r>
              <a:rPr lang="es-MX" sz="2400" b="1" dirty="0" smtClean="0">
                <a:solidFill>
                  <a:srgbClr val="FF0000"/>
                </a:solidFill>
              </a:rPr>
              <a:t>(I)</a:t>
            </a:r>
            <a:r>
              <a:rPr lang="es-MX" sz="2400" dirty="0" smtClean="0"/>
              <a:t>				</a:t>
            </a:r>
            <a:r>
              <a:rPr lang="es-MX" sz="2400" b="1" dirty="0" smtClean="0"/>
              <a:t>presento</a:t>
            </a:r>
            <a:r>
              <a:rPr lang="es-MX" sz="2400" dirty="0" smtClean="0"/>
              <a:t>		</a:t>
            </a:r>
          </a:p>
          <a:p>
            <a:r>
              <a:rPr lang="es-MX" sz="2400" b="1" dirty="0">
                <a:solidFill>
                  <a:srgbClr val="002060"/>
                </a:solidFill>
              </a:rPr>
              <a:t>t</a:t>
            </a:r>
            <a:r>
              <a:rPr lang="es-MX" sz="2400" b="1" dirty="0" smtClean="0">
                <a:solidFill>
                  <a:srgbClr val="002060"/>
                </a:solidFill>
              </a:rPr>
              <a:t>ú </a:t>
            </a:r>
            <a:r>
              <a:rPr lang="es-MX" sz="2400" b="1" dirty="0" smtClean="0">
                <a:solidFill>
                  <a:srgbClr val="FF0000"/>
                </a:solidFill>
              </a:rPr>
              <a:t>(</a:t>
            </a:r>
            <a:r>
              <a:rPr lang="es-MX" sz="2400" b="1" dirty="0" err="1" smtClean="0">
                <a:solidFill>
                  <a:srgbClr val="FF0000"/>
                </a:solidFill>
              </a:rPr>
              <a:t>you</a:t>
            </a:r>
            <a:r>
              <a:rPr lang="es-MX" sz="2400" b="1" dirty="0" smtClean="0">
                <a:solidFill>
                  <a:srgbClr val="FF0000"/>
                </a:solidFill>
              </a:rPr>
              <a:t>)</a:t>
            </a:r>
            <a:r>
              <a:rPr lang="es-MX" sz="2400" dirty="0" smtClean="0"/>
              <a:t>			</a:t>
            </a:r>
            <a:r>
              <a:rPr lang="es-MX" sz="2400" b="1" dirty="0" smtClean="0"/>
              <a:t>presentas</a:t>
            </a:r>
            <a:r>
              <a:rPr lang="es-MX" sz="2400" dirty="0" smtClean="0"/>
              <a:t>		</a:t>
            </a:r>
          </a:p>
          <a:p>
            <a:r>
              <a:rPr lang="es-MX" sz="2400" b="1" dirty="0" smtClean="0">
                <a:solidFill>
                  <a:srgbClr val="002060"/>
                </a:solidFill>
              </a:rPr>
              <a:t>él/ella </a:t>
            </a:r>
            <a:r>
              <a:rPr lang="es-MX" sz="2400" b="1" dirty="0" smtClean="0">
                <a:solidFill>
                  <a:srgbClr val="FF0000"/>
                </a:solidFill>
              </a:rPr>
              <a:t>(he/</a:t>
            </a:r>
            <a:r>
              <a:rPr lang="es-MX" sz="2400" b="1" dirty="0" err="1" smtClean="0">
                <a:solidFill>
                  <a:srgbClr val="FF0000"/>
                </a:solidFill>
              </a:rPr>
              <a:t>she</a:t>
            </a:r>
            <a:r>
              <a:rPr lang="es-MX" sz="2400" b="1" dirty="0" smtClean="0">
                <a:solidFill>
                  <a:srgbClr val="FF0000"/>
                </a:solidFill>
              </a:rPr>
              <a:t>/</a:t>
            </a:r>
            <a:r>
              <a:rPr lang="es-MX" sz="2400" b="1" dirty="0" err="1" smtClean="0">
                <a:solidFill>
                  <a:srgbClr val="FF0000"/>
                </a:solidFill>
              </a:rPr>
              <a:t>it</a:t>
            </a:r>
            <a:r>
              <a:rPr lang="es-MX" sz="2400" b="1" dirty="0" smtClean="0">
                <a:solidFill>
                  <a:srgbClr val="FF0000"/>
                </a:solidFill>
              </a:rPr>
              <a:t>)</a:t>
            </a:r>
            <a:r>
              <a:rPr lang="es-MX" sz="2400" dirty="0"/>
              <a:t>	</a:t>
            </a:r>
            <a:r>
              <a:rPr lang="es-MX" sz="2400" dirty="0" smtClean="0"/>
              <a:t>	</a:t>
            </a:r>
            <a:r>
              <a:rPr lang="es-MX" sz="2400" b="1" dirty="0" smtClean="0"/>
              <a:t>presenta</a:t>
            </a:r>
            <a:endParaRPr lang="es-MX" sz="2400" u="sng" dirty="0">
              <a:solidFill>
                <a:srgbClr val="FF0000"/>
              </a:solidFill>
            </a:endParaRPr>
          </a:p>
          <a:p>
            <a:r>
              <a:rPr lang="es-MX" sz="2400" b="1" dirty="0" smtClean="0">
                <a:solidFill>
                  <a:srgbClr val="002060"/>
                </a:solidFill>
              </a:rPr>
              <a:t>usted</a:t>
            </a:r>
            <a:r>
              <a:rPr lang="es-MX" sz="2400" dirty="0" smtClean="0"/>
              <a:t> </a:t>
            </a:r>
            <a:r>
              <a:rPr lang="es-MX" sz="2400" b="1" dirty="0" smtClean="0">
                <a:solidFill>
                  <a:srgbClr val="FF0000"/>
                </a:solidFill>
              </a:rPr>
              <a:t>(</a:t>
            </a:r>
            <a:r>
              <a:rPr lang="es-MX" sz="2400" b="1" dirty="0" err="1" smtClean="0">
                <a:solidFill>
                  <a:srgbClr val="FF0000"/>
                </a:solidFill>
              </a:rPr>
              <a:t>You</a:t>
            </a:r>
            <a:r>
              <a:rPr lang="es-MX" sz="2400" b="1" dirty="0" smtClean="0">
                <a:solidFill>
                  <a:srgbClr val="FF0000"/>
                </a:solidFill>
              </a:rPr>
              <a:t> formal)</a:t>
            </a:r>
            <a:r>
              <a:rPr lang="es-MX" sz="2400" dirty="0" smtClean="0"/>
              <a:t>		</a:t>
            </a:r>
            <a:r>
              <a:rPr lang="es-MX" sz="2400" b="1" dirty="0" smtClean="0"/>
              <a:t>presenta</a:t>
            </a:r>
            <a:endParaRPr lang="es-MX" sz="2400" b="1" u="sng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endParaRPr lang="es-MX" sz="2400" dirty="0" smtClean="0"/>
          </a:p>
          <a:p>
            <a:pPr>
              <a:lnSpc>
                <a:spcPct val="150000"/>
              </a:lnSpc>
            </a:pPr>
            <a:r>
              <a:rPr lang="es-MX" sz="2400" b="1" u="sng" dirty="0" smtClean="0"/>
              <a:t>Plural</a:t>
            </a:r>
          </a:p>
          <a:p>
            <a:r>
              <a:rPr lang="es-MX" sz="2400" b="1" dirty="0">
                <a:solidFill>
                  <a:srgbClr val="002060"/>
                </a:solidFill>
              </a:rPr>
              <a:t>n</a:t>
            </a:r>
            <a:r>
              <a:rPr lang="es-MX" sz="2400" b="1" dirty="0" smtClean="0">
                <a:solidFill>
                  <a:srgbClr val="002060"/>
                </a:solidFill>
              </a:rPr>
              <a:t>osotros/as </a:t>
            </a:r>
            <a:r>
              <a:rPr lang="es-MX" sz="2400" b="1" dirty="0" smtClean="0">
                <a:solidFill>
                  <a:srgbClr val="FF0000"/>
                </a:solidFill>
              </a:rPr>
              <a:t>(</a:t>
            </a:r>
            <a:r>
              <a:rPr lang="es-MX" sz="2400" b="1" dirty="0" err="1" smtClean="0">
                <a:solidFill>
                  <a:srgbClr val="FF0000"/>
                </a:solidFill>
              </a:rPr>
              <a:t>we</a:t>
            </a:r>
            <a:r>
              <a:rPr lang="es-MX" sz="2400" b="1" dirty="0" smtClean="0">
                <a:solidFill>
                  <a:srgbClr val="FF0000"/>
                </a:solidFill>
              </a:rPr>
              <a:t>)</a:t>
            </a:r>
            <a:r>
              <a:rPr lang="es-MX" sz="2400" dirty="0" smtClean="0"/>
              <a:t>		</a:t>
            </a:r>
            <a:r>
              <a:rPr lang="es-MX" sz="2400" b="1" dirty="0" smtClean="0"/>
              <a:t>presentamos</a:t>
            </a:r>
            <a:endParaRPr lang="es-MX" sz="2400" b="1" u="sng" dirty="0" smtClean="0">
              <a:solidFill>
                <a:srgbClr val="FF0000"/>
              </a:solidFill>
            </a:endParaRPr>
          </a:p>
          <a:p>
            <a:r>
              <a:rPr lang="es-MX" sz="2400" b="1" dirty="0" smtClean="0">
                <a:solidFill>
                  <a:srgbClr val="002060"/>
                </a:solidFill>
              </a:rPr>
              <a:t>vosotros</a:t>
            </a:r>
            <a:r>
              <a:rPr lang="es-MX" sz="2400" dirty="0" smtClean="0"/>
              <a:t> </a:t>
            </a:r>
            <a:r>
              <a:rPr lang="es-MX" sz="2400" b="1" dirty="0" smtClean="0">
                <a:solidFill>
                  <a:srgbClr val="FF0000"/>
                </a:solidFill>
              </a:rPr>
              <a:t>(</a:t>
            </a:r>
            <a:r>
              <a:rPr lang="es-MX" sz="2400" b="1" dirty="0" err="1" smtClean="0">
                <a:solidFill>
                  <a:srgbClr val="FF0000"/>
                </a:solidFill>
              </a:rPr>
              <a:t>You</a:t>
            </a:r>
            <a:r>
              <a:rPr lang="es-MX" sz="2400" b="1" dirty="0" smtClean="0">
                <a:solidFill>
                  <a:srgbClr val="FF0000"/>
                </a:solidFill>
              </a:rPr>
              <a:t>/</a:t>
            </a:r>
            <a:r>
              <a:rPr lang="es-MX" sz="2400" b="1" dirty="0" err="1" smtClean="0">
                <a:solidFill>
                  <a:srgbClr val="FF0000"/>
                </a:solidFill>
              </a:rPr>
              <a:t>Spain</a:t>
            </a:r>
            <a:r>
              <a:rPr lang="es-MX" sz="2400" dirty="0" smtClean="0"/>
              <a:t>)		</a:t>
            </a:r>
            <a:r>
              <a:rPr lang="es-MX" sz="2400" b="1" dirty="0" smtClean="0"/>
              <a:t>presentáis</a:t>
            </a:r>
            <a:r>
              <a:rPr lang="es-MX" sz="2400" dirty="0" smtClean="0"/>
              <a:t>		</a:t>
            </a:r>
          </a:p>
          <a:p>
            <a:r>
              <a:rPr lang="es-MX" sz="2400" b="1" dirty="0">
                <a:solidFill>
                  <a:srgbClr val="002060"/>
                </a:solidFill>
              </a:rPr>
              <a:t>u</a:t>
            </a:r>
            <a:r>
              <a:rPr lang="es-MX" sz="2400" b="1" dirty="0" smtClean="0">
                <a:solidFill>
                  <a:srgbClr val="002060"/>
                </a:solidFill>
              </a:rPr>
              <a:t>stedes </a:t>
            </a:r>
            <a:r>
              <a:rPr lang="es-MX" sz="2400" b="1" dirty="0" smtClean="0">
                <a:solidFill>
                  <a:srgbClr val="FF0000"/>
                </a:solidFill>
              </a:rPr>
              <a:t>(</a:t>
            </a:r>
            <a:r>
              <a:rPr lang="es-MX" sz="2400" b="1" dirty="0" err="1" smtClean="0">
                <a:solidFill>
                  <a:srgbClr val="FF0000"/>
                </a:solidFill>
              </a:rPr>
              <a:t>you</a:t>
            </a:r>
            <a:r>
              <a:rPr lang="es-MX" sz="2400" b="1" dirty="0" smtClean="0">
                <a:solidFill>
                  <a:srgbClr val="FF0000"/>
                </a:solidFill>
              </a:rPr>
              <a:t>)</a:t>
            </a:r>
            <a:r>
              <a:rPr lang="es-MX" sz="2400" dirty="0" smtClean="0"/>
              <a:t>			</a:t>
            </a:r>
            <a:r>
              <a:rPr lang="es-MX" sz="2400" b="1" dirty="0" smtClean="0"/>
              <a:t>presentan</a:t>
            </a:r>
            <a:endParaRPr lang="es-MX" sz="2400" b="1" u="sng" dirty="0">
              <a:solidFill>
                <a:srgbClr val="FF0000"/>
              </a:solidFill>
            </a:endParaRPr>
          </a:p>
          <a:p>
            <a:r>
              <a:rPr lang="es-MX" sz="2400" b="1" dirty="0" smtClean="0">
                <a:solidFill>
                  <a:srgbClr val="002060"/>
                </a:solidFill>
              </a:rPr>
              <a:t>ellos/ellas </a:t>
            </a:r>
            <a:r>
              <a:rPr lang="es-MX" sz="2400" b="1" dirty="0" smtClean="0">
                <a:solidFill>
                  <a:srgbClr val="FF0000"/>
                </a:solidFill>
              </a:rPr>
              <a:t>(</a:t>
            </a:r>
            <a:r>
              <a:rPr lang="es-MX" sz="2400" b="1" dirty="0" err="1" smtClean="0">
                <a:solidFill>
                  <a:srgbClr val="FF0000"/>
                </a:solidFill>
              </a:rPr>
              <a:t>they</a:t>
            </a:r>
            <a:r>
              <a:rPr lang="es-MX" sz="2400" b="1" dirty="0" smtClean="0">
                <a:solidFill>
                  <a:srgbClr val="FF0000"/>
                </a:solidFill>
              </a:rPr>
              <a:t>) </a:t>
            </a:r>
            <a:r>
              <a:rPr lang="es-MX" sz="2400" dirty="0" smtClean="0"/>
              <a:t>		</a:t>
            </a:r>
            <a:r>
              <a:rPr lang="es-MX" sz="2400" b="1" dirty="0" smtClean="0"/>
              <a:t>presentan</a:t>
            </a:r>
            <a:r>
              <a:rPr lang="es-MX" sz="2400" dirty="0" smtClean="0"/>
              <a:t>	</a:t>
            </a:r>
            <a:r>
              <a:rPr lang="es-MX" sz="3200" dirty="0" smtClean="0"/>
              <a:t>	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04048" y="620688"/>
            <a:ext cx="1693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hlinkClick r:id="rId2" action="ppaction://hlinksldjump"/>
              </a:rPr>
              <a:t>Back </a:t>
            </a:r>
            <a:r>
              <a:rPr lang="es-MX" b="1" dirty="0" err="1" smtClean="0">
                <a:hlinkClick r:id="rId2" action="ppaction://hlinksldjump"/>
              </a:rPr>
              <a:t>to</a:t>
            </a:r>
            <a:r>
              <a:rPr lang="es-MX" b="1" dirty="0" smtClean="0">
                <a:hlinkClick r:id="rId2" action="ppaction://hlinksldjump"/>
              </a:rPr>
              <a:t> </a:t>
            </a:r>
            <a:r>
              <a:rPr lang="es-MX" b="1" dirty="0" err="1" smtClean="0">
                <a:hlinkClick r:id="rId2" action="ppaction://hlinksldjump"/>
              </a:rPr>
              <a:t>grammar</a:t>
            </a:r>
            <a:r>
              <a:rPr lang="es-MX" b="1" dirty="0" smtClean="0">
                <a:hlinkClick r:id="rId2" action="ppaction://hlinksldjump"/>
              </a:rPr>
              <a:t> guide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486675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D0CD-9CF9-44A4-B9E7-6A29B144397B}" type="slidenum">
              <a:rPr lang="en-US" smtClean="0"/>
              <a:t>18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260648"/>
            <a:ext cx="8538865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u="sng" dirty="0" smtClean="0">
                <a:solidFill>
                  <a:srgbClr val="002060"/>
                </a:solidFill>
              </a:rPr>
              <a:t>Verbo Enviar/</a:t>
            </a:r>
            <a:r>
              <a:rPr lang="es-MX" sz="2400" b="1" u="sng" dirty="0" err="1" smtClean="0">
                <a:solidFill>
                  <a:srgbClr val="002060"/>
                </a:solidFill>
              </a:rPr>
              <a:t>to</a:t>
            </a:r>
            <a:r>
              <a:rPr lang="es-MX" sz="2400" b="1" u="sng" dirty="0" smtClean="0">
                <a:solidFill>
                  <a:srgbClr val="002060"/>
                </a:solidFill>
              </a:rPr>
              <a:t> </a:t>
            </a:r>
            <a:r>
              <a:rPr lang="es-MX" sz="2400" b="1" u="sng" dirty="0" err="1" smtClean="0">
                <a:solidFill>
                  <a:srgbClr val="002060"/>
                </a:solidFill>
              </a:rPr>
              <a:t>send</a:t>
            </a:r>
            <a:r>
              <a:rPr lang="es-MX" sz="2400" b="1" u="sng" dirty="0" smtClean="0">
                <a:solidFill>
                  <a:srgbClr val="002060"/>
                </a:solidFill>
              </a:rPr>
              <a:t> (</a:t>
            </a:r>
            <a:r>
              <a:rPr lang="es-MX" sz="2400" b="1" u="sng" dirty="0" err="1" smtClean="0">
                <a:solidFill>
                  <a:srgbClr val="002060"/>
                </a:solidFill>
              </a:rPr>
              <a:t>present</a:t>
            </a:r>
            <a:r>
              <a:rPr lang="es-MX" sz="2400" b="1" u="sng" dirty="0" smtClean="0">
                <a:solidFill>
                  <a:srgbClr val="002060"/>
                </a:solidFill>
              </a:rPr>
              <a:t>)</a:t>
            </a:r>
          </a:p>
          <a:p>
            <a:pPr algn="ctr"/>
            <a:endParaRPr lang="es-MX" sz="2400" b="1" u="sng" dirty="0" smtClean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</a:pPr>
            <a:r>
              <a:rPr lang="es-MX" sz="2400" b="1" u="sng" dirty="0" smtClean="0"/>
              <a:t>Singular</a:t>
            </a:r>
            <a:r>
              <a:rPr lang="es-MX" sz="2400" b="1" dirty="0" smtClean="0"/>
              <a:t>	</a:t>
            </a:r>
            <a:endParaRPr lang="es-MX" sz="2400" b="1" u="sng" dirty="0" smtClean="0">
              <a:solidFill>
                <a:srgbClr val="0070C0"/>
              </a:solidFill>
            </a:endParaRPr>
          </a:p>
          <a:p>
            <a:r>
              <a:rPr lang="es-MX" sz="2400" b="1" dirty="0">
                <a:solidFill>
                  <a:srgbClr val="002060"/>
                </a:solidFill>
              </a:rPr>
              <a:t>y</a:t>
            </a:r>
            <a:r>
              <a:rPr lang="es-MX" sz="2400" b="1" dirty="0" smtClean="0">
                <a:solidFill>
                  <a:srgbClr val="002060"/>
                </a:solidFill>
              </a:rPr>
              <a:t>o </a:t>
            </a:r>
            <a:r>
              <a:rPr lang="es-MX" sz="2400" b="1" dirty="0" smtClean="0">
                <a:solidFill>
                  <a:srgbClr val="FF0000"/>
                </a:solidFill>
              </a:rPr>
              <a:t>(I)</a:t>
            </a:r>
            <a:r>
              <a:rPr lang="es-MX" sz="2400" dirty="0" smtClean="0"/>
              <a:t>				</a:t>
            </a:r>
            <a:r>
              <a:rPr lang="es-MX" sz="2400" b="1" dirty="0" smtClean="0"/>
              <a:t>envió</a:t>
            </a:r>
            <a:r>
              <a:rPr lang="es-MX" sz="2400" dirty="0" smtClean="0"/>
              <a:t>		</a:t>
            </a:r>
          </a:p>
          <a:p>
            <a:r>
              <a:rPr lang="es-MX" sz="2400" b="1" dirty="0">
                <a:solidFill>
                  <a:srgbClr val="002060"/>
                </a:solidFill>
              </a:rPr>
              <a:t>t</a:t>
            </a:r>
            <a:r>
              <a:rPr lang="es-MX" sz="2400" b="1" dirty="0" smtClean="0">
                <a:solidFill>
                  <a:srgbClr val="002060"/>
                </a:solidFill>
              </a:rPr>
              <a:t>ú </a:t>
            </a:r>
            <a:r>
              <a:rPr lang="es-MX" sz="2400" b="1" dirty="0" smtClean="0">
                <a:solidFill>
                  <a:srgbClr val="FF0000"/>
                </a:solidFill>
              </a:rPr>
              <a:t>(</a:t>
            </a:r>
            <a:r>
              <a:rPr lang="es-MX" sz="2400" b="1" dirty="0" err="1" smtClean="0">
                <a:solidFill>
                  <a:srgbClr val="FF0000"/>
                </a:solidFill>
              </a:rPr>
              <a:t>you</a:t>
            </a:r>
            <a:r>
              <a:rPr lang="es-MX" sz="2400" b="1" dirty="0" smtClean="0">
                <a:solidFill>
                  <a:srgbClr val="FF0000"/>
                </a:solidFill>
              </a:rPr>
              <a:t>)</a:t>
            </a:r>
            <a:r>
              <a:rPr lang="es-MX" sz="2400" dirty="0" smtClean="0"/>
              <a:t>			</a:t>
            </a:r>
            <a:r>
              <a:rPr lang="es-MX" sz="2400" b="1" dirty="0" smtClean="0"/>
              <a:t>envías</a:t>
            </a:r>
            <a:r>
              <a:rPr lang="es-MX" sz="2400" dirty="0" smtClean="0"/>
              <a:t>		</a:t>
            </a:r>
          </a:p>
          <a:p>
            <a:r>
              <a:rPr lang="es-MX" sz="2400" b="1" dirty="0" smtClean="0">
                <a:solidFill>
                  <a:srgbClr val="002060"/>
                </a:solidFill>
              </a:rPr>
              <a:t>él/ella </a:t>
            </a:r>
            <a:r>
              <a:rPr lang="es-MX" sz="2400" b="1" dirty="0" smtClean="0">
                <a:solidFill>
                  <a:srgbClr val="FF0000"/>
                </a:solidFill>
              </a:rPr>
              <a:t>(he/</a:t>
            </a:r>
            <a:r>
              <a:rPr lang="es-MX" sz="2400" b="1" dirty="0" err="1" smtClean="0">
                <a:solidFill>
                  <a:srgbClr val="FF0000"/>
                </a:solidFill>
              </a:rPr>
              <a:t>she</a:t>
            </a:r>
            <a:r>
              <a:rPr lang="es-MX" sz="2400" b="1" dirty="0" smtClean="0">
                <a:solidFill>
                  <a:srgbClr val="FF0000"/>
                </a:solidFill>
              </a:rPr>
              <a:t>/</a:t>
            </a:r>
            <a:r>
              <a:rPr lang="es-MX" sz="2400" b="1" dirty="0" err="1" smtClean="0">
                <a:solidFill>
                  <a:srgbClr val="FF0000"/>
                </a:solidFill>
              </a:rPr>
              <a:t>it</a:t>
            </a:r>
            <a:r>
              <a:rPr lang="es-MX" sz="2400" b="1" dirty="0" smtClean="0">
                <a:solidFill>
                  <a:srgbClr val="FF0000"/>
                </a:solidFill>
              </a:rPr>
              <a:t>)</a:t>
            </a:r>
            <a:r>
              <a:rPr lang="es-MX" sz="2400" dirty="0"/>
              <a:t>	</a:t>
            </a:r>
            <a:r>
              <a:rPr lang="es-MX" sz="2400" dirty="0" smtClean="0"/>
              <a:t>	</a:t>
            </a:r>
            <a:r>
              <a:rPr lang="es-MX" sz="2400" b="1" dirty="0" smtClean="0"/>
              <a:t>envía</a:t>
            </a:r>
            <a:endParaRPr lang="es-MX" sz="2400" u="sng" dirty="0">
              <a:solidFill>
                <a:srgbClr val="FF0000"/>
              </a:solidFill>
            </a:endParaRPr>
          </a:p>
          <a:p>
            <a:r>
              <a:rPr lang="es-MX" sz="2400" b="1" dirty="0" smtClean="0">
                <a:solidFill>
                  <a:srgbClr val="002060"/>
                </a:solidFill>
              </a:rPr>
              <a:t>usted</a:t>
            </a:r>
            <a:r>
              <a:rPr lang="es-MX" sz="2400" dirty="0" smtClean="0"/>
              <a:t> </a:t>
            </a:r>
            <a:r>
              <a:rPr lang="es-MX" sz="2400" b="1" dirty="0" smtClean="0">
                <a:solidFill>
                  <a:srgbClr val="FF0000"/>
                </a:solidFill>
              </a:rPr>
              <a:t>(</a:t>
            </a:r>
            <a:r>
              <a:rPr lang="es-MX" sz="2400" b="1" dirty="0" err="1" smtClean="0">
                <a:solidFill>
                  <a:srgbClr val="FF0000"/>
                </a:solidFill>
              </a:rPr>
              <a:t>You</a:t>
            </a:r>
            <a:r>
              <a:rPr lang="es-MX" sz="2400" b="1" dirty="0" smtClean="0">
                <a:solidFill>
                  <a:srgbClr val="FF0000"/>
                </a:solidFill>
              </a:rPr>
              <a:t> formal)</a:t>
            </a:r>
            <a:r>
              <a:rPr lang="es-MX" sz="2400" dirty="0" smtClean="0"/>
              <a:t>		</a:t>
            </a:r>
            <a:r>
              <a:rPr lang="es-MX" sz="2400" b="1" dirty="0" smtClean="0"/>
              <a:t>envía</a:t>
            </a:r>
            <a:endParaRPr lang="es-MX" sz="2400" b="1" u="sng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endParaRPr lang="es-MX" sz="2400" dirty="0" smtClean="0"/>
          </a:p>
          <a:p>
            <a:pPr>
              <a:lnSpc>
                <a:spcPct val="150000"/>
              </a:lnSpc>
            </a:pPr>
            <a:r>
              <a:rPr lang="es-MX" sz="2400" b="1" u="sng" dirty="0" smtClean="0"/>
              <a:t>Plural</a:t>
            </a:r>
          </a:p>
          <a:p>
            <a:r>
              <a:rPr lang="es-MX" sz="2400" b="1" dirty="0">
                <a:solidFill>
                  <a:srgbClr val="002060"/>
                </a:solidFill>
              </a:rPr>
              <a:t>n</a:t>
            </a:r>
            <a:r>
              <a:rPr lang="es-MX" sz="2400" b="1" dirty="0" smtClean="0">
                <a:solidFill>
                  <a:srgbClr val="002060"/>
                </a:solidFill>
              </a:rPr>
              <a:t>osotros/as </a:t>
            </a:r>
            <a:r>
              <a:rPr lang="es-MX" sz="2400" b="1" dirty="0" smtClean="0">
                <a:solidFill>
                  <a:srgbClr val="FF0000"/>
                </a:solidFill>
              </a:rPr>
              <a:t>(</a:t>
            </a:r>
            <a:r>
              <a:rPr lang="es-MX" sz="2400" b="1" dirty="0" err="1" smtClean="0">
                <a:solidFill>
                  <a:srgbClr val="FF0000"/>
                </a:solidFill>
              </a:rPr>
              <a:t>we</a:t>
            </a:r>
            <a:r>
              <a:rPr lang="es-MX" sz="2400" b="1" dirty="0" smtClean="0">
                <a:solidFill>
                  <a:srgbClr val="FF0000"/>
                </a:solidFill>
              </a:rPr>
              <a:t>)</a:t>
            </a:r>
            <a:r>
              <a:rPr lang="es-MX" sz="2400" dirty="0" smtClean="0"/>
              <a:t>		</a:t>
            </a:r>
            <a:r>
              <a:rPr lang="es-MX" sz="2400" b="1" dirty="0" smtClean="0"/>
              <a:t>enviamos</a:t>
            </a:r>
            <a:endParaRPr lang="es-MX" sz="2400" b="1" u="sng" dirty="0" smtClean="0">
              <a:solidFill>
                <a:srgbClr val="FF0000"/>
              </a:solidFill>
            </a:endParaRPr>
          </a:p>
          <a:p>
            <a:r>
              <a:rPr lang="es-MX" sz="2400" b="1" dirty="0" smtClean="0">
                <a:solidFill>
                  <a:srgbClr val="002060"/>
                </a:solidFill>
              </a:rPr>
              <a:t>vosotros</a:t>
            </a:r>
            <a:r>
              <a:rPr lang="es-MX" sz="2400" dirty="0" smtClean="0"/>
              <a:t> </a:t>
            </a:r>
            <a:r>
              <a:rPr lang="es-MX" sz="2400" b="1" dirty="0" smtClean="0">
                <a:solidFill>
                  <a:srgbClr val="FF0000"/>
                </a:solidFill>
              </a:rPr>
              <a:t>(</a:t>
            </a:r>
            <a:r>
              <a:rPr lang="es-MX" sz="2400" b="1" dirty="0" err="1" smtClean="0">
                <a:solidFill>
                  <a:srgbClr val="FF0000"/>
                </a:solidFill>
              </a:rPr>
              <a:t>You</a:t>
            </a:r>
            <a:r>
              <a:rPr lang="es-MX" sz="2400" b="1" dirty="0" smtClean="0">
                <a:solidFill>
                  <a:srgbClr val="FF0000"/>
                </a:solidFill>
              </a:rPr>
              <a:t>/</a:t>
            </a:r>
            <a:r>
              <a:rPr lang="es-MX" sz="2400" b="1" dirty="0" err="1" smtClean="0">
                <a:solidFill>
                  <a:srgbClr val="FF0000"/>
                </a:solidFill>
              </a:rPr>
              <a:t>Spain</a:t>
            </a:r>
            <a:r>
              <a:rPr lang="es-MX" sz="2400" dirty="0" smtClean="0"/>
              <a:t>)		</a:t>
            </a:r>
            <a:r>
              <a:rPr lang="es-MX" sz="2400" b="1" dirty="0" smtClean="0"/>
              <a:t>enviáis</a:t>
            </a:r>
            <a:r>
              <a:rPr lang="es-MX" sz="2400" dirty="0" smtClean="0"/>
              <a:t>		</a:t>
            </a:r>
          </a:p>
          <a:p>
            <a:r>
              <a:rPr lang="es-MX" sz="2400" b="1" dirty="0">
                <a:solidFill>
                  <a:srgbClr val="002060"/>
                </a:solidFill>
              </a:rPr>
              <a:t>u</a:t>
            </a:r>
            <a:r>
              <a:rPr lang="es-MX" sz="2400" b="1" dirty="0" smtClean="0">
                <a:solidFill>
                  <a:srgbClr val="002060"/>
                </a:solidFill>
              </a:rPr>
              <a:t>stedes </a:t>
            </a:r>
            <a:r>
              <a:rPr lang="es-MX" sz="2400" b="1" dirty="0" smtClean="0">
                <a:solidFill>
                  <a:srgbClr val="FF0000"/>
                </a:solidFill>
              </a:rPr>
              <a:t>(</a:t>
            </a:r>
            <a:r>
              <a:rPr lang="es-MX" sz="2400" b="1" dirty="0" err="1" smtClean="0">
                <a:solidFill>
                  <a:srgbClr val="FF0000"/>
                </a:solidFill>
              </a:rPr>
              <a:t>you</a:t>
            </a:r>
            <a:r>
              <a:rPr lang="es-MX" sz="2400" b="1" dirty="0" smtClean="0">
                <a:solidFill>
                  <a:srgbClr val="FF0000"/>
                </a:solidFill>
              </a:rPr>
              <a:t>)</a:t>
            </a:r>
            <a:r>
              <a:rPr lang="es-MX" sz="2400" dirty="0" smtClean="0"/>
              <a:t>			</a:t>
            </a:r>
            <a:r>
              <a:rPr lang="es-MX" sz="2400" b="1" dirty="0" smtClean="0"/>
              <a:t>envían</a:t>
            </a:r>
            <a:endParaRPr lang="es-MX" sz="2400" b="1" u="sng" dirty="0">
              <a:solidFill>
                <a:srgbClr val="FF0000"/>
              </a:solidFill>
            </a:endParaRPr>
          </a:p>
          <a:p>
            <a:r>
              <a:rPr lang="es-MX" sz="2400" b="1" dirty="0" smtClean="0">
                <a:solidFill>
                  <a:srgbClr val="002060"/>
                </a:solidFill>
              </a:rPr>
              <a:t>ellos/ellas </a:t>
            </a:r>
            <a:r>
              <a:rPr lang="es-MX" sz="2400" b="1" dirty="0" smtClean="0">
                <a:solidFill>
                  <a:srgbClr val="FF0000"/>
                </a:solidFill>
              </a:rPr>
              <a:t>(</a:t>
            </a:r>
            <a:r>
              <a:rPr lang="es-MX" sz="2400" b="1" dirty="0" err="1" smtClean="0">
                <a:solidFill>
                  <a:srgbClr val="FF0000"/>
                </a:solidFill>
              </a:rPr>
              <a:t>they</a:t>
            </a:r>
            <a:r>
              <a:rPr lang="es-MX" sz="2400" b="1" dirty="0" smtClean="0">
                <a:solidFill>
                  <a:srgbClr val="FF0000"/>
                </a:solidFill>
              </a:rPr>
              <a:t>) </a:t>
            </a:r>
            <a:r>
              <a:rPr lang="es-MX" sz="2400" dirty="0" smtClean="0"/>
              <a:t>		</a:t>
            </a:r>
            <a:r>
              <a:rPr lang="es-MX" sz="2400" b="1" dirty="0" smtClean="0"/>
              <a:t>envían</a:t>
            </a:r>
            <a:r>
              <a:rPr lang="es-MX" sz="2400" dirty="0" smtClean="0"/>
              <a:t>	</a:t>
            </a:r>
            <a:r>
              <a:rPr lang="es-MX" sz="3200" dirty="0" smtClean="0"/>
              <a:t>	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88024" y="620688"/>
            <a:ext cx="1693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hlinkClick r:id="rId2" action="ppaction://hlinksldjump"/>
              </a:rPr>
              <a:t>Back </a:t>
            </a:r>
            <a:r>
              <a:rPr lang="es-MX" b="1" dirty="0" err="1" smtClean="0">
                <a:hlinkClick r:id="rId2" action="ppaction://hlinksldjump"/>
              </a:rPr>
              <a:t>to</a:t>
            </a:r>
            <a:r>
              <a:rPr lang="es-MX" b="1" dirty="0" smtClean="0">
                <a:hlinkClick r:id="rId2" action="ppaction://hlinksldjump"/>
              </a:rPr>
              <a:t> </a:t>
            </a:r>
            <a:r>
              <a:rPr lang="es-MX" b="1" dirty="0" err="1" smtClean="0">
                <a:hlinkClick r:id="rId2" action="ppaction://hlinksldjump"/>
              </a:rPr>
              <a:t>grammar</a:t>
            </a:r>
            <a:r>
              <a:rPr lang="es-MX" b="1" dirty="0" smtClean="0">
                <a:hlinkClick r:id="rId2" action="ppaction://hlinksldjump"/>
              </a:rPr>
              <a:t> guide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3195220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D0CD-9CF9-44A4-B9E7-6A29B144397B}" type="slidenum">
              <a:rPr lang="en-US" smtClean="0"/>
              <a:t>19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260648"/>
            <a:ext cx="8538865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u="sng" dirty="0" smtClean="0">
                <a:solidFill>
                  <a:srgbClr val="002060"/>
                </a:solidFill>
              </a:rPr>
              <a:t>Verbo Poder/</a:t>
            </a:r>
            <a:r>
              <a:rPr lang="es-MX" sz="2400" b="1" u="sng" dirty="0" err="1" smtClean="0">
                <a:solidFill>
                  <a:srgbClr val="002060"/>
                </a:solidFill>
              </a:rPr>
              <a:t>to</a:t>
            </a:r>
            <a:r>
              <a:rPr lang="es-MX" sz="2400" b="1" u="sng" dirty="0" smtClean="0">
                <a:solidFill>
                  <a:srgbClr val="002060"/>
                </a:solidFill>
              </a:rPr>
              <a:t> be </a:t>
            </a:r>
            <a:r>
              <a:rPr lang="es-MX" sz="2400" b="1" u="sng" dirty="0" err="1" smtClean="0">
                <a:solidFill>
                  <a:srgbClr val="002060"/>
                </a:solidFill>
              </a:rPr>
              <a:t>able</a:t>
            </a:r>
            <a:r>
              <a:rPr lang="es-MX" sz="2400" b="1" u="sng" dirty="0" smtClean="0">
                <a:solidFill>
                  <a:srgbClr val="002060"/>
                </a:solidFill>
              </a:rPr>
              <a:t> </a:t>
            </a:r>
            <a:r>
              <a:rPr lang="es-MX" sz="2400" b="1" u="sng" dirty="0" err="1" smtClean="0">
                <a:solidFill>
                  <a:srgbClr val="002060"/>
                </a:solidFill>
              </a:rPr>
              <a:t>to</a:t>
            </a:r>
            <a:r>
              <a:rPr lang="es-MX" sz="2400" b="1" u="sng" dirty="0" smtClean="0">
                <a:solidFill>
                  <a:srgbClr val="002060"/>
                </a:solidFill>
              </a:rPr>
              <a:t> (</a:t>
            </a:r>
            <a:r>
              <a:rPr lang="es-MX" sz="2400" b="1" u="sng" dirty="0" err="1" smtClean="0">
                <a:solidFill>
                  <a:srgbClr val="002060"/>
                </a:solidFill>
              </a:rPr>
              <a:t>present</a:t>
            </a:r>
            <a:r>
              <a:rPr lang="es-MX" sz="2400" b="1" u="sng" dirty="0" smtClean="0">
                <a:solidFill>
                  <a:srgbClr val="002060"/>
                </a:solidFill>
              </a:rPr>
              <a:t>)</a:t>
            </a:r>
          </a:p>
          <a:p>
            <a:pPr algn="ctr"/>
            <a:endParaRPr lang="es-MX" sz="2400" b="1" u="sng" dirty="0" smtClean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</a:pPr>
            <a:r>
              <a:rPr lang="es-MX" sz="2400" b="1" u="sng" dirty="0" smtClean="0"/>
              <a:t>Singular</a:t>
            </a:r>
            <a:r>
              <a:rPr lang="es-MX" sz="2400" b="1" dirty="0" smtClean="0"/>
              <a:t>	</a:t>
            </a:r>
            <a:endParaRPr lang="es-MX" sz="2400" b="1" u="sng" dirty="0" smtClean="0">
              <a:solidFill>
                <a:srgbClr val="0070C0"/>
              </a:solidFill>
            </a:endParaRPr>
          </a:p>
          <a:p>
            <a:r>
              <a:rPr lang="es-MX" sz="2400" b="1" dirty="0">
                <a:solidFill>
                  <a:srgbClr val="002060"/>
                </a:solidFill>
              </a:rPr>
              <a:t>y</a:t>
            </a:r>
            <a:r>
              <a:rPr lang="es-MX" sz="2400" b="1" dirty="0" smtClean="0">
                <a:solidFill>
                  <a:srgbClr val="002060"/>
                </a:solidFill>
              </a:rPr>
              <a:t>o </a:t>
            </a:r>
            <a:r>
              <a:rPr lang="es-MX" sz="2400" b="1" dirty="0" smtClean="0">
                <a:solidFill>
                  <a:srgbClr val="FF0000"/>
                </a:solidFill>
              </a:rPr>
              <a:t>(I)</a:t>
            </a:r>
            <a:r>
              <a:rPr lang="es-MX" sz="2400" dirty="0" smtClean="0"/>
              <a:t>				</a:t>
            </a:r>
            <a:r>
              <a:rPr lang="es-MX" sz="2400" b="1" dirty="0" smtClean="0"/>
              <a:t>puedo</a:t>
            </a:r>
            <a:r>
              <a:rPr lang="es-MX" sz="2400" dirty="0" smtClean="0"/>
              <a:t>		</a:t>
            </a:r>
          </a:p>
          <a:p>
            <a:r>
              <a:rPr lang="es-MX" sz="2400" b="1" dirty="0">
                <a:solidFill>
                  <a:srgbClr val="002060"/>
                </a:solidFill>
              </a:rPr>
              <a:t>t</a:t>
            </a:r>
            <a:r>
              <a:rPr lang="es-MX" sz="2400" b="1" dirty="0" smtClean="0">
                <a:solidFill>
                  <a:srgbClr val="002060"/>
                </a:solidFill>
              </a:rPr>
              <a:t>ú </a:t>
            </a:r>
            <a:r>
              <a:rPr lang="es-MX" sz="2400" b="1" dirty="0" smtClean="0">
                <a:solidFill>
                  <a:srgbClr val="FF0000"/>
                </a:solidFill>
              </a:rPr>
              <a:t>(</a:t>
            </a:r>
            <a:r>
              <a:rPr lang="es-MX" sz="2400" b="1" dirty="0" err="1" smtClean="0">
                <a:solidFill>
                  <a:srgbClr val="FF0000"/>
                </a:solidFill>
              </a:rPr>
              <a:t>you</a:t>
            </a:r>
            <a:r>
              <a:rPr lang="es-MX" sz="2400" b="1" dirty="0" smtClean="0">
                <a:solidFill>
                  <a:srgbClr val="FF0000"/>
                </a:solidFill>
              </a:rPr>
              <a:t>)</a:t>
            </a:r>
            <a:r>
              <a:rPr lang="es-MX" sz="2400" dirty="0" smtClean="0"/>
              <a:t>			</a:t>
            </a:r>
            <a:r>
              <a:rPr lang="es-MX" sz="2400" b="1" dirty="0" smtClean="0"/>
              <a:t>puedes</a:t>
            </a:r>
            <a:r>
              <a:rPr lang="es-MX" sz="2400" dirty="0" smtClean="0"/>
              <a:t>		</a:t>
            </a:r>
          </a:p>
          <a:p>
            <a:r>
              <a:rPr lang="es-MX" sz="2400" b="1" dirty="0" smtClean="0">
                <a:solidFill>
                  <a:srgbClr val="002060"/>
                </a:solidFill>
              </a:rPr>
              <a:t>él/ella </a:t>
            </a:r>
            <a:r>
              <a:rPr lang="es-MX" sz="2400" b="1" dirty="0" smtClean="0">
                <a:solidFill>
                  <a:srgbClr val="FF0000"/>
                </a:solidFill>
              </a:rPr>
              <a:t>(he/</a:t>
            </a:r>
            <a:r>
              <a:rPr lang="es-MX" sz="2400" b="1" dirty="0" err="1" smtClean="0">
                <a:solidFill>
                  <a:srgbClr val="FF0000"/>
                </a:solidFill>
              </a:rPr>
              <a:t>she</a:t>
            </a:r>
            <a:r>
              <a:rPr lang="es-MX" sz="2400" b="1" dirty="0" smtClean="0">
                <a:solidFill>
                  <a:srgbClr val="FF0000"/>
                </a:solidFill>
              </a:rPr>
              <a:t>/</a:t>
            </a:r>
            <a:r>
              <a:rPr lang="es-MX" sz="2400" b="1" dirty="0" err="1" smtClean="0">
                <a:solidFill>
                  <a:srgbClr val="FF0000"/>
                </a:solidFill>
              </a:rPr>
              <a:t>it</a:t>
            </a:r>
            <a:r>
              <a:rPr lang="es-MX" sz="2400" b="1" dirty="0" smtClean="0">
                <a:solidFill>
                  <a:srgbClr val="FF0000"/>
                </a:solidFill>
              </a:rPr>
              <a:t>)</a:t>
            </a:r>
            <a:r>
              <a:rPr lang="es-MX" sz="2400" dirty="0"/>
              <a:t>	</a:t>
            </a:r>
            <a:r>
              <a:rPr lang="es-MX" sz="2400" dirty="0" smtClean="0"/>
              <a:t>	</a:t>
            </a:r>
            <a:r>
              <a:rPr lang="es-MX" sz="2400" b="1" dirty="0" smtClean="0"/>
              <a:t>puede</a:t>
            </a:r>
            <a:endParaRPr lang="es-MX" sz="2400" u="sng" dirty="0">
              <a:solidFill>
                <a:srgbClr val="FF0000"/>
              </a:solidFill>
            </a:endParaRPr>
          </a:p>
          <a:p>
            <a:r>
              <a:rPr lang="es-MX" sz="2400" b="1" dirty="0" smtClean="0">
                <a:solidFill>
                  <a:srgbClr val="002060"/>
                </a:solidFill>
              </a:rPr>
              <a:t>usted</a:t>
            </a:r>
            <a:r>
              <a:rPr lang="es-MX" sz="2400" dirty="0" smtClean="0"/>
              <a:t> </a:t>
            </a:r>
            <a:r>
              <a:rPr lang="es-MX" sz="2400" b="1" dirty="0" smtClean="0">
                <a:solidFill>
                  <a:srgbClr val="FF0000"/>
                </a:solidFill>
              </a:rPr>
              <a:t>(</a:t>
            </a:r>
            <a:r>
              <a:rPr lang="es-MX" sz="2400" b="1" dirty="0" err="1" smtClean="0">
                <a:solidFill>
                  <a:srgbClr val="FF0000"/>
                </a:solidFill>
              </a:rPr>
              <a:t>You</a:t>
            </a:r>
            <a:r>
              <a:rPr lang="es-MX" sz="2400" b="1" dirty="0" smtClean="0">
                <a:solidFill>
                  <a:srgbClr val="FF0000"/>
                </a:solidFill>
              </a:rPr>
              <a:t> formal)</a:t>
            </a:r>
            <a:r>
              <a:rPr lang="es-MX" sz="2400" dirty="0" smtClean="0"/>
              <a:t>		</a:t>
            </a:r>
            <a:r>
              <a:rPr lang="es-MX" sz="2400" b="1" dirty="0" smtClean="0"/>
              <a:t>puede</a:t>
            </a:r>
            <a:endParaRPr lang="es-MX" sz="2400" b="1" u="sng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endParaRPr lang="es-MX" sz="2400" dirty="0" smtClean="0"/>
          </a:p>
          <a:p>
            <a:pPr>
              <a:lnSpc>
                <a:spcPct val="150000"/>
              </a:lnSpc>
            </a:pPr>
            <a:r>
              <a:rPr lang="es-MX" sz="2400" b="1" u="sng" dirty="0" smtClean="0"/>
              <a:t>Plural</a:t>
            </a:r>
          </a:p>
          <a:p>
            <a:r>
              <a:rPr lang="es-MX" sz="2400" b="1" dirty="0">
                <a:solidFill>
                  <a:srgbClr val="002060"/>
                </a:solidFill>
              </a:rPr>
              <a:t>n</a:t>
            </a:r>
            <a:r>
              <a:rPr lang="es-MX" sz="2400" b="1" dirty="0" smtClean="0">
                <a:solidFill>
                  <a:srgbClr val="002060"/>
                </a:solidFill>
              </a:rPr>
              <a:t>osotros/as </a:t>
            </a:r>
            <a:r>
              <a:rPr lang="es-MX" sz="2400" b="1" dirty="0" smtClean="0">
                <a:solidFill>
                  <a:srgbClr val="FF0000"/>
                </a:solidFill>
              </a:rPr>
              <a:t>(</a:t>
            </a:r>
            <a:r>
              <a:rPr lang="es-MX" sz="2400" b="1" dirty="0" err="1" smtClean="0">
                <a:solidFill>
                  <a:srgbClr val="FF0000"/>
                </a:solidFill>
              </a:rPr>
              <a:t>we</a:t>
            </a:r>
            <a:r>
              <a:rPr lang="es-MX" sz="2400" b="1" dirty="0" smtClean="0">
                <a:solidFill>
                  <a:srgbClr val="FF0000"/>
                </a:solidFill>
              </a:rPr>
              <a:t>)</a:t>
            </a:r>
            <a:r>
              <a:rPr lang="es-MX" sz="2400" dirty="0" smtClean="0"/>
              <a:t>		</a:t>
            </a:r>
            <a:r>
              <a:rPr lang="es-MX" sz="2400" b="1" dirty="0" smtClean="0"/>
              <a:t>podemos</a:t>
            </a:r>
            <a:endParaRPr lang="es-MX" sz="2400" b="1" u="sng" dirty="0" smtClean="0">
              <a:solidFill>
                <a:srgbClr val="FF0000"/>
              </a:solidFill>
            </a:endParaRPr>
          </a:p>
          <a:p>
            <a:r>
              <a:rPr lang="es-MX" sz="2400" b="1" dirty="0" smtClean="0">
                <a:solidFill>
                  <a:srgbClr val="002060"/>
                </a:solidFill>
              </a:rPr>
              <a:t>vosotros</a:t>
            </a:r>
            <a:r>
              <a:rPr lang="es-MX" sz="2400" dirty="0" smtClean="0"/>
              <a:t> </a:t>
            </a:r>
            <a:r>
              <a:rPr lang="es-MX" sz="2400" b="1" dirty="0" smtClean="0">
                <a:solidFill>
                  <a:srgbClr val="FF0000"/>
                </a:solidFill>
              </a:rPr>
              <a:t>(</a:t>
            </a:r>
            <a:r>
              <a:rPr lang="es-MX" sz="2400" b="1" dirty="0" err="1" smtClean="0">
                <a:solidFill>
                  <a:srgbClr val="FF0000"/>
                </a:solidFill>
              </a:rPr>
              <a:t>You</a:t>
            </a:r>
            <a:r>
              <a:rPr lang="es-MX" sz="2400" b="1" dirty="0" smtClean="0">
                <a:solidFill>
                  <a:srgbClr val="FF0000"/>
                </a:solidFill>
              </a:rPr>
              <a:t>/</a:t>
            </a:r>
            <a:r>
              <a:rPr lang="es-MX" sz="2400" b="1" dirty="0" err="1" smtClean="0">
                <a:solidFill>
                  <a:srgbClr val="FF0000"/>
                </a:solidFill>
              </a:rPr>
              <a:t>Spain</a:t>
            </a:r>
            <a:r>
              <a:rPr lang="es-MX" sz="2400" dirty="0" smtClean="0"/>
              <a:t>)		</a:t>
            </a:r>
            <a:r>
              <a:rPr lang="es-MX" sz="2400" b="1" dirty="0" smtClean="0"/>
              <a:t>podéis</a:t>
            </a:r>
            <a:r>
              <a:rPr lang="es-MX" sz="2400" dirty="0" smtClean="0"/>
              <a:t>		</a:t>
            </a:r>
          </a:p>
          <a:p>
            <a:r>
              <a:rPr lang="es-MX" sz="2400" b="1" dirty="0">
                <a:solidFill>
                  <a:srgbClr val="002060"/>
                </a:solidFill>
              </a:rPr>
              <a:t>u</a:t>
            </a:r>
            <a:r>
              <a:rPr lang="es-MX" sz="2400" b="1" dirty="0" smtClean="0">
                <a:solidFill>
                  <a:srgbClr val="002060"/>
                </a:solidFill>
              </a:rPr>
              <a:t>stedes </a:t>
            </a:r>
            <a:r>
              <a:rPr lang="es-MX" sz="2400" b="1" dirty="0" smtClean="0">
                <a:solidFill>
                  <a:srgbClr val="FF0000"/>
                </a:solidFill>
              </a:rPr>
              <a:t>(</a:t>
            </a:r>
            <a:r>
              <a:rPr lang="es-MX" sz="2400" b="1" dirty="0" err="1" smtClean="0">
                <a:solidFill>
                  <a:srgbClr val="FF0000"/>
                </a:solidFill>
              </a:rPr>
              <a:t>you</a:t>
            </a:r>
            <a:r>
              <a:rPr lang="es-MX" sz="2400" b="1" dirty="0" smtClean="0">
                <a:solidFill>
                  <a:srgbClr val="FF0000"/>
                </a:solidFill>
              </a:rPr>
              <a:t>)</a:t>
            </a:r>
            <a:r>
              <a:rPr lang="es-MX" sz="2400" dirty="0" smtClean="0"/>
              <a:t>			</a:t>
            </a:r>
            <a:r>
              <a:rPr lang="es-MX" sz="2400" b="1" dirty="0" smtClean="0"/>
              <a:t>pueden</a:t>
            </a:r>
            <a:endParaRPr lang="es-MX" sz="2400" b="1" u="sng" dirty="0">
              <a:solidFill>
                <a:srgbClr val="FF0000"/>
              </a:solidFill>
            </a:endParaRPr>
          </a:p>
          <a:p>
            <a:r>
              <a:rPr lang="es-MX" sz="2400" b="1" dirty="0" smtClean="0">
                <a:solidFill>
                  <a:srgbClr val="002060"/>
                </a:solidFill>
              </a:rPr>
              <a:t>ellos/ellas </a:t>
            </a:r>
            <a:r>
              <a:rPr lang="es-MX" sz="2400" b="1" dirty="0" smtClean="0">
                <a:solidFill>
                  <a:srgbClr val="FF0000"/>
                </a:solidFill>
              </a:rPr>
              <a:t>(</a:t>
            </a:r>
            <a:r>
              <a:rPr lang="es-MX" sz="2400" b="1" dirty="0" err="1" smtClean="0">
                <a:solidFill>
                  <a:srgbClr val="FF0000"/>
                </a:solidFill>
              </a:rPr>
              <a:t>they</a:t>
            </a:r>
            <a:r>
              <a:rPr lang="es-MX" sz="2400" b="1" dirty="0" smtClean="0">
                <a:solidFill>
                  <a:srgbClr val="FF0000"/>
                </a:solidFill>
              </a:rPr>
              <a:t>) </a:t>
            </a:r>
            <a:r>
              <a:rPr lang="es-MX" sz="2400" dirty="0" smtClean="0"/>
              <a:t>		</a:t>
            </a:r>
            <a:r>
              <a:rPr lang="es-MX" sz="2400" b="1" dirty="0" smtClean="0"/>
              <a:t>pueden</a:t>
            </a:r>
            <a:r>
              <a:rPr lang="es-MX" sz="2400" dirty="0" smtClean="0"/>
              <a:t>	</a:t>
            </a:r>
            <a:r>
              <a:rPr lang="es-MX" sz="3200" dirty="0" smtClean="0"/>
              <a:t>	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60032" y="692696"/>
            <a:ext cx="1693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hlinkClick r:id="rId2" action="ppaction://hlinksldjump"/>
              </a:rPr>
              <a:t>Back </a:t>
            </a:r>
            <a:r>
              <a:rPr lang="es-MX" b="1" dirty="0" err="1" smtClean="0">
                <a:hlinkClick r:id="rId2" action="ppaction://hlinksldjump"/>
              </a:rPr>
              <a:t>to</a:t>
            </a:r>
            <a:r>
              <a:rPr lang="es-MX" b="1" dirty="0" smtClean="0">
                <a:hlinkClick r:id="rId2" action="ppaction://hlinksldjump"/>
              </a:rPr>
              <a:t> </a:t>
            </a:r>
            <a:r>
              <a:rPr lang="es-MX" b="1" dirty="0" err="1" smtClean="0">
                <a:hlinkClick r:id="rId2" action="ppaction://hlinksldjump"/>
              </a:rPr>
              <a:t>grammar</a:t>
            </a:r>
            <a:r>
              <a:rPr lang="es-MX" b="1" dirty="0" smtClean="0">
                <a:hlinkClick r:id="rId2" action="ppaction://hlinksldjump"/>
              </a:rPr>
              <a:t> guide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2569438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2074-885E-43B4-A636-7F6AFCA5DA1C}" type="slidenum">
              <a:rPr lang="en-GB" smtClean="0"/>
              <a:t>2</a:t>
            </a:fld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2376801" y="382541"/>
            <a:ext cx="38956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u="sng" dirty="0" err="1" smtClean="0">
                <a:solidFill>
                  <a:srgbClr val="002060"/>
                </a:solidFill>
                <a:latin typeface="Open Sans"/>
              </a:rPr>
              <a:t>Lectura</a:t>
            </a:r>
            <a:r>
              <a:rPr lang="en-US" sz="2400" b="1" u="sng" dirty="0" smtClean="0">
                <a:solidFill>
                  <a:srgbClr val="002060"/>
                </a:solidFill>
                <a:latin typeface="Open Sans"/>
              </a:rPr>
              <a:t> # 1</a:t>
            </a:r>
            <a:r>
              <a:rPr lang="en-US" sz="2400" b="1" dirty="0" smtClean="0">
                <a:solidFill>
                  <a:srgbClr val="002060"/>
                </a:solidFill>
                <a:latin typeface="Open Sans"/>
              </a:rPr>
              <a:t>: </a:t>
            </a:r>
            <a:r>
              <a:rPr lang="en-US" sz="2400" b="1" dirty="0">
                <a:solidFill>
                  <a:srgbClr val="002060"/>
                </a:solidFill>
                <a:latin typeface="Open Sans"/>
              </a:rPr>
              <a:t> </a:t>
            </a:r>
            <a:r>
              <a:rPr lang="en-US" sz="2400" b="1" dirty="0" smtClean="0">
                <a:solidFill>
                  <a:srgbClr val="002060"/>
                </a:solidFill>
                <a:latin typeface="Open Sans"/>
              </a:rPr>
              <a:t>Me </a:t>
            </a:r>
            <a:r>
              <a:rPr lang="en-US" sz="2400" b="1" dirty="0" err="1" smtClean="0">
                <a:solidFill>
                  <a:srgbClr val="002060"/>
                </a:solidFill>
                <a:latin typeface="Open Sans"/>
              </a:rPr>
              <a:t>presento</a:t>
            </a:r>
            <a:endParaRPr lang="en-US" sz="2400" b="1" dirty="0">
              <a:solidFill>
                <a:srgbClr val="002060"/>
              </a:solidFill>
              <a:latin typeface="Open San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560" y="2015781"/>
            <a:ext cx="792088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dirty="0" smtClean="0"/>
              <a:t>Hola.  </a:t>
            </a:r>
            <a:r>
              <a:rPr lang="es-MX" sz="2400" dirty="0" smtClean="0">
                <a:solidFill>
                  <a:srgbClr val="0070C0"/>
                </a:solidFill>
                <a:hlinkClick r:id="rId2" action="ppaction://hlinksldjump"/>
              </a:rPr>
              <a:t>¿Qué tal? </a:t>
            </a:r>
            <a:r>
              <a:rPr lang="es-MX" sz="2400" dirty="0" smtClean="0"/>
              <a:t>Me llamo Carlos y soy español. Tengo dieciséis años y mi </a:t>
            </a:r>
            <a:r>
              <a:rPr lang="es-MX" sz="2400" dirty="0" smtClean="0">
                <a:solidFill>
                  <a:srgbClr val="0070C0"/>
                </a:solidFill>
                <a:hlinkClick r:id="rId2" action="ppaction://hlinksldjump"/>
              </a:rPr>
              <a:t>cumpleaños</a:t>
            </a:r>
            <a:r>
              <a:rPr lang="es-MX" sz="2400" dirty="0" smtClean="0">
                <a:hlinkClick r:id="rId2" action="ppaction://hlinksldjump"/>
              </a:rPr>
              <a:t> </a:t>
            </a:r>
            <a:r>
              <a:rPr lang="es-MX" sz="2400" dirty="0" smtClean="0"/>
              <a:t>es el 10 de enero.  </a:t>
            </a:r>
            <a:r>
              <a:rPr lang="es-MX" sz="2400" dirty="0" smtClean="0">
                <a:solidFill>
                  <a:srgbClr val="0070C0"/>
                </a:solidFill>
                <a:hlinkClick r:id="rId2" action="ppaction://hlinksldjump"/>
              </a:rPr>
              <a:t>Vivo</a:t>
            </a:r>
            <a:r>
              <a:rPr lang="es-MX" sz="2400" dirty="0" smtClean="0">
                <a:hlinkClick r:id="rId2" action="ppaction://hlinksldjump"/>
              </a:rPr>
              <a:t> </a:t>
            </a:r>
            <a:r>
              <a:rPr lang="es-MX" sz="2400" dirty="0" smtClean="0"/>
              <a:t>en Madrid con mis </a:t>
            </a:r>
            <a:r>
              <a:rPr lang="es-MX" sz="2400" dirty="0" smtClean="0">
                <a:solidFill>
                  <a:srgbClr val="0070C0"/>
                </a:solidFill>
                <a:hlinkClick r:id="rId2" action="ppaction://hlinksldjump"/>
              </a:rPr>
              <a:t>padres</a:t>
            </a:r>
            <a:r>
              <a:rPr lang="es-MX" sz="2400" dirty="0">
                <a:hlinkClick r:id="rId2" action="ppaction://hlinksldjump"/>
              </a:rPr>
              <a:t> </a:t>
            </a:r>
            <a:r>
              <a:rPr lang="es-MX" sz="2400" dirty="0" smtClean="0"/>
              <a:t>y mis dos </a:t>
            </a:r>
            <a:r>
              <a:rPr lang="es-MX" sz="2400" dirty="0" smtClean="0">
                <a:solidFill>
                  <a:srgbClr val="0070C0"/>
                </a:solidFill>
                <a:hlinkClick r:id="rId2" action="ppaction://hlinksldjump"/>
              </a:rPr>
              <a:t>hermanos</a:t>
            </a:r>
            <a:r>
              <a:rPr lang="es-MX" sz="2400" dirty="0" smtClean="0"/>
              <a:t>.  Mi hermano </a:t>
            </a:r>
            <a:r>
              <a:rPr lang="es-MX" sz="2400" dirty="0" smtClean="0">
                <a:solidFill>
                  <a:srgbClr val="0070C0"/>
                </a:solidFill>
                <a:hlinkClick r:id="rId2" action="ppaction://hlinksldjump"/>
              </a:rPr>
              <a:t>mayor</a:t>
            </a:r>
            <a:r>
              <a:rPr lang="es-MX" sz="2400" dirty="0" smtClean="0">
                <a:hlinkClick r:id="rId2" action="ppaction://hlinksldjump"/>
              </a:rPr>
              <a:t> </a:t>
            </a:r>
            <a:r>
              <a:rPr lang="es-MX" sz="2400" dirty="0" smtClean="0"/>
              <a:t>tiene veinte años y se llama Jorge.  Mi hermano </a:t>
            </a:r>
            <a:r>
              <a:rPr lang="es-MX" sz="2400" dirty="0" smtClean="0">
                <a:solidFill>
                  <a:srgbClr val="0070C0"/>
                </a:solidFill>
                <a:hlinkClick r:id="rId2" action="ppaction://hlinksldjump"/>
              </a:rPr>
              <a:t>menor</a:t>
            </a:r>
            <a:r>
              <a:rPr lang="es-MX" sz="2400" dirty="0" smtClean="0">
                <a:hlinkClick r:id="rId2" action="ppaction://hlinksldjump"/>
              </a:rPr>
              <a:t> </a:t>
            </a:r>
            <a:r>
              <a:rPr lang="es-MX" sz="2400" dirty="0" smtClean="0"/>
              <a:t>se llama Nacho.  Tiene catorce años.  El </a:t>
            </a:r>
            <a:r>
              <a:rPr lang="es-MX" sz="2400" dirty="0" smtClean="0">
                <a:solidFill>
                  <a:srgbClr val="0070C0"/>
                </a:solidFill>
                <a:hlinkClick r:id="rId2" action="ppaction://hlinksldjump"/>
              </a:rPr>
              <a:t>otro</a:t>
            </a:r>
            <a:r>
              <a:rPr lang="es-MX" sz="2400" dirty="0" smtClean="0">
                <a:hlinkClick r:id="rId2" action="ppaction://hlinksldjump"/>
              </a:rPr>
              <a:t> </a:t>
            </a:r>
            <a:r>
              <a:rPr lang="es-MX" sz="2400" dirty="0" smtClean="0">
                <a:solidFill>
                  <a:srgbClr val="0070C0"/>
                </a:solidFill>
                <a:hlinkClick r:id="rId2" action="ppaction://hlinksldjump"/>
              </a:rPr>
              <a:t>miembro</a:t>
            </a:r>
            <a:r>
              <a:rPr lang="es-MX" sz="2400" dirty="0" smtClean="0">
                <a:hlinkClick r:id="rId2" action="ppaction://hlinksldjump"/>
              </a:rPr>
              <a:t> </a:t>
            </a:r>
            <a:r>
              <a:rPr lang="es-MX" sz="2400" dirty="0" smtClean="0"/>
              <a:t>de la familia es el perro que se llama </a:t>
            </a:r>
            <a:r>
              <a:rPr lang="es-MX" sz="2400" dirty="0" err="1" smtClean="0"/>
              <a:t>Fede</a:t>
            </a:r>
            <a:r>
              <a:rPr lang="es-MX" sz="2400" dirty="0" smtClean="0"/>
              <a:t>.   Tiene cinco años y me gusta mucho.  </a:t>
            </a:r>
            <a:r>
              <a:rPr lang="es-MX" sz="2400" dirty="0" smtClean="0">
                <a:solidFill>
                  <a:srgbClr val="0070C0"/>
                </a:solidFill>
                <a:hlinkClick r:id="rId2" action="ppaction://hlinksldjump"/>
              </a:rPr>
              <a:t>Adiós</a:t>
            </a:r>
            <a:r>
              <a:rPr lang="es-MX" sz="2400" dirty="0" smtClean="0"/>
              <a:t>. </a:t>
            </a:r>
          </a:p>
          <a:p>
            <a:pPr algn="just"/>
            <a:endParaRPr lang="es-MX" sz="2400" dirty="0"/>
          </a:p>
          <a:p>
            <a:pPr algn="ctr"/>
            <a:r>
              <a:rPr lang="es-MX" b="1" dirty="0" err="1">
                <a:solidFill>
                  <a:srgbClr val="0070C0"/>
                </a:solidFill>
                <a:hlinkClick r:id="rId3" action="ppaction://hlinksldjump"/>
              </a:rPr>
              <a:t>Click</a:t>
            </a:r>
            <a:r>
              <a:rPr lang="es-MX" b="1" dirty="0">
                <a:solidFill>
                  <a:srgbClr val="0070C0"/>
                </a:solidFill>
                <a:hlinkClick r:id="rId3" action="ppaction://hlinksldjump"/>
              </a:rPr>
              <a:t> </a:t>
            </a:r>
            <a:r>
              <a:rPr lang="es-MX" b="1" dirty="0" err="1">
                <a:solidFill>
                  <a:srgbClr val="0070C0"/>
                </a:solidFill>
                <a:hlinkClick r:id="rId3" action="ppaction://hlinksldjump"/>
              </a:rPr>
              <a:t>here</a:t>
            </a:r>
            <a:r>
              <a:rPr lang="es-MX" b="1" dirty="0">
                <a:solidFill>
                  <a:srgbClr val="0070C0"/>
                </a:solidFill>
                <a:hlinkClick r:id="rId3" action="ppaction://hlinksldjump"/>
              </a:rPr>
              <a:t> </a:t>
            </a:r>
            <a:r>
              <a:rPr lang="es-MX" b="1" dirty="0" err="1">
                <a:solidFill>
                  <a:srgbClr val="0070C0"/>
                </a:solidFill>
                <a:hlinkClick r:id="rId3" action="ppaction://hlinksldjump"/>
              </a:rPr>
              <a:t>for</a:t>
            </a:r>
            <a:r>
              <a:rPr lang="es-MX" b="1" dirty="0">
                <a:solidFill>
                  <a:srgbClr val="0070C0"/>
                </a:solidFill>
                <a:hlinkClick r:id="rId3" action="ppaction://hlinksldjump"/>
              </a:rPr>
              <a:t> Reading # </a:t>
            </a:r>
            <a:r>
              <a:rPr lang="es-MX" b="1" dirty="0" smtClean="0">
                <a:solidFill>
                  <a:srgbClr val="0070C0"/>
                </a:solidFill>
                <a:hlinkClick r:id="rId3" action="ppaction://hlinksldjump"/>
              </a:rPr>
              <a:t>2 </a:t>
            </a:r>
            <a:r>
              <a:rPr lang="es-MX" b="1" dirty="0" err="1" smtClean="0">
                <a:solidFill>
                  <a:srgbClr val="0070C0"/>
                </a:solidFill>
                <a:hlinkClick r:id="rId3" action="ppaction://hlinksldjump"/>
              </a:rPr>
              <a:t>about</a:t>
            </a:r>
            <a:r>
              <a:rPr lang="es-MX" b="1" dirty="0" smtClean="0">
                <a:solidFill>
                  <a:srgbClr val="0070C0"/>
                </a:solidFill>
                <a:hlinkClick r:id="rId3" action="ppaction://hlinksldjump"/>
              </a:rPr>
              <a:t> María </a:t>
            </a:r>
            <a:endParaRPr lang="es-MX" b="1" dirty="0" smtClean="0">
              <a:solidFill>
                <a:srgbClr val="0070C0"/>
              </a:solidFill>
            </a:endParaRPr>
          </a:p>
          <a:p>
            <a:pPr algn="ctr"/>
            <a:endParaRPr lang="es-MX" b="1" dirty="0">
              <a:solidFill>
                <a:srgbClr val="0070C0"/>
              </a:solidFill>
            </a:endParaRPr>
          </a:p>
          <a:p>
            <a:pPr algn="ctr"/>
            <a:r>
              <a:rPr lang="es-MX" b="1" dirty="0" err="1" smtClean="0">
                <a:solidFill>
                  <a:srgbClr val="0070C0"/>
                </a:solidFill>
                <a:hlinkClick r:id="rId4" action="ppaction://hlinksldjump"/>
              </a:rPr>
              <a:t>Click</a:t>
            </a:r>
            <a:r>
              <a:rPr lang="es-MX" b="1" dirty="0" smtClean="0">
                <a:solidFill>
                  <a:srgbClr val="0070C0"/>
                </a:solidFill>
                <a:hlinkClick r:id="rId4" action="ppaction://hlinksldjump"/>
              </a:rPr>
              <a:t> </a:t>
            </a:r>
            <a:r>
              <a:rPr lang="es-MX" b="1" dirty="0" err="1" smtClean="0">
                <a:solidFill>
                  <a:srgbClr val="0070C0"/>
                </a:solidFill>
                <a:hlinkClick r:id="rId4" action="ppaction://hlinksldjump"/>
              </a:rPr>
              <a:t>here</a:t>
            </a:r>
            <a:r>
              <a:rPr lang="es-MX" b="1" dirty="0" smtClean="0">
                <a:solidFill>
                  <a:srgbClr val="0070C0"/>
                </a:solidFill>
                <a:hlinkClick r:id="rId4" action="ppaction://hlinksldjump"/>
              </a:rPr>
              <a:t> </a:t>
            </a:r>
            <a:r>
              <a:rPr lang="es-MX" b="1" dirty="0" err="1" smtClean="0">
                <a:solidFill>
                  <a:srgbClr val="0070C0"/>
                </a:solidFill>
                <a:hlinkClick r:id="rId4" action="ppaction://hlinksldjump"/>
              </a:rPr>
              <a:t>for</a:t>
            </a:r>
            <a:r>
              <a:rPr lang="es-MX" b="1" dirty="0" smtClean="0">
                <a:solidFill>
                  <a:srgbClr val="0070C0"/>
                </a:solidFill>
                <a:hlinkClick r:id="rId4" action="ppaction://hlinksldjump"/>
              </a:rPr>
              <a:t> </a:t>
            </a:r>
            <a:r>
              <a:rPr lang="es-MX" b="1" dirty="0" err="1" smtClean="0">
                <a:solidFill>
                  <a:srgbClr val="0070C0"/>
                </a:solidFill>
                <a:hlinkClick r:id="rId4" action="ppaction://hlinksldjump"/>
              </a:rPr>
              <a:t>questions</a:t>
            </a:r>
            <a:r>
              <a:rPr lang="es-MX" b="1" dirty="0" smtClean="0">
                <a:solidFill>
                  <a:srgbClr val="0070C0"/>
                </a:solidFill>
                <a:hlinkClick r:id="rId4" action="ppaction://hlinksldjump"/>
              </a:rPr>
              <a:t> </a:t>
            </a:r>
            <a:r>
              <a:rPr lang="es-MX" b="1" dirty="0" err="1" smtClean="0">
                <a:solidFill>
                  <a:srgbClr val="0070C0"/>
                </a:solidFill>
                <a:hlinkClick r:id="rId4" action="ppaction://hlinksldjump"/>
              </a:rPr>
              <a:t>about</a:t>
            </a:r>
            <a:r>
              <a:rPr lang="es-MX" b="1" dirty="0" smtClean="0">
                <a:solidFill>
                  <a:srgbClr val="0070C0"/>
                </a:solidFill>
                <a:hlinkClick r:id="rId4" action="ppaction://hlinksldjump"/>
              </a:rPr>
              <a:t> Carlos. </a:t>
            </a:r>
            <a:endParaRPr lang="es-MX" b="1" dirty="0" smtClean="0">
              <a:solidFill>
                <a:srgbClr val="0070C0"/>
              </a:solidFill>
            </a:endParaRPr>
          </a:p>
          <a:p>
            <a:pPr algn="ctr"/>
            <a:endParaRPr lang="es-MX" b="1" dirty="0">
              <a:solidFill>
                <a:srgbClr val="0070C0"/>
              </a:solidFill>
            </a:endParaRPr>
          </a:p>
          <a:p>
            <a:pPr algn="ctr"/>
            <a:r>
              <a:rPr lang="es-MX" b="1" dirty="0" err="1" smtClean="0">
                <a:solidFill>
                  <a:srgbClr val="0070C0"/>
                </a:solidFill>
                <a:hlinkClick r:id="rId5" action="ppaction://hlinksldjump"/>
              </a:rPr>
              <a:t>Click</a:t>
            </a:r>
            <a:r>
              <a:rPr lang="es-MX" b="1" dirty="0" smtClean="0">
                <a:solidFill>
                  <a:srgbClr val="0070C0"/>
                </a:solidFill>
                <a:hlinkClick r:id="rId5" action="ppaction://hlinksldjump"/>
              </a:rPr>
              <a:t> </a:t>
            </a:r>
            <a:r>
              <a:rPr lang="es-MX" b="1" dirty="0" err="1" smtClean="0">
                <a:solidFill>
                  <a:srgbClr val="0070C0"/>
                </a:solidFill>
                <a:hlinkClick r:id="rId5" action="ppaction://hlinksldjump"/>
              </a:rPr>
              <a:t>here</a:t>
            </a:r>
            <a:r>
              <a:rPr lang="es-MX" b="1" dirty="0" smtClean="0">
                <a:solidFill>
                  <a:srgbClr val="0070C0"/>
                </a:solidFill>
                <a:hlinkClick r:id="rId5" action="ppaction://hlinksldjump"/>
              </a:rPr>
              <a:t> </a:t>
            </a:r>
            <a:r>
              <a:rPr lang="es-MX" b="1" dirty="0" err="1" smtClean="0">
                <a:solidFill>
                  <a:srgbClr val="0070C0"/>
                </a:solidFill>
                <a:hlinkClick r:id="rId5" action="ppaction://hlinksldjump"/>
              </a:rPr>
              <a:t>for</a:t>
            </a:r>
            <a:r>
              <a:rPr lang="es-MX" b="1" dirty="0" smtClean="0">
                <a:solidFill>
                  <a:srgbClr val="0070C0"/>
                </a:solidFill>
                <a:hlinkClick r:id="rId5" action="ppaction://hlinksldjump"/>
              </a:rPr>
              <a:t> </a:t>
            </a:r>
            <a:r>
              <a:rPr lang="es-MX" b="1" dirty="0" err="1" smtClean="0">
                <a:solidFill>
                  <a:srgbClr val="0070C0"/>
                </a:solidFill>
                <a:hlinkClick r:id="rId5" action="ppaction://hlinksldjump"/>
              </a:rPr>
              <a:t>questions</a:t>
            </a:r>
            <a:r>
              <a:rPr lang="es-MX" b="1" dirty="0" smtClean="0">
                <a:solidFill>
                  <a:srgbClr val="0070C0"/>
                </a:solidFill>
                <a:hlinkClick r:id="rId5" action="ppaction://hlinksldjump"/>
              </a:rPr>
              <a:t> </a:t>
            </a:r>
            <a:r>
              <a:rPr lang="es-MX" b="1" dirty="0" err="1" smtClean="0">
                <a:solidFill>
                  <a:srgbClr val="0070C0"/>
                </a:solidFill>
                <a:hlinkClick r:id="rId5" action="ppaction://hlinksldjump"/>
              </a:rPr>
              <a:t>about</a:t>
            </a:r>
            <a:r>
              <a:rPr lang="es-MX" b="1" dirty="0" smtClean="0">
                <a:solidFill>
                  <a:srgbClr val="0070C0"/>
                </a:solidFill>
                <a:hlinkClick r:id="rId5" action="ppaction://hlinksldjump"/>
              </a:rPr>
              <a:t> </a:t>
            </a:r>
            <a:r>
              <a:rPr lang="es-MX" b="1" dirty="0" err="1" smtClean="0">
                <a:solidFill>
                  <a:srgbClr val="0070C0"/>
                </a:solidFill>
                <a:hlinkClick r:id="rId5" action="ppaction://hlinksldjump"/>
              </a:rPr>
              <a:t>Maria</a:t>
            </a:r>
            <a:r>
              <a:rPr lang="es-MX" b="1" dirty="0" smtClean="0">
                <a:solidFill>
                  <a:srgbClr val="0070C0"/>
                </a:solidFill>
                <a:hlinkClick r:id="rId5" action="ppaction://hlinksldjump"/>
              </a:rPr>
              <a:t>.</a:t>
            </a:r>
            <a:endParaRPr lang="es-MX" b="1" dirty="0">
              <a:solidFill>
                <a:srgbClr val="0070C0"/>
              </a:solidFill>
            </a:endParaRPr>
          </a:p>
          <a:p>
            <a:pPr algn="ctr"/>
            <a:endParaRPr lang="es-MX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908720"/>
            <a:ext cx="1654575" cy="110706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779912" y="1060661"/>
            <a:ext cx="2269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err="1" smtClean="0">
                <a:hlinkClick r:id="rId7" action="ppaction://hlinksldjump"/>
              </a:rPr>
              <a:t>Go</a:t>
            </a:r>
            <a:r>
              <a:rPr lang="es-MX" b="1" dirty="0" smtClean="0">
                <a:hlinkClick r:id="rId7" action="ppaction://hlinksldjump"/>
              </a:rPr>
              <a:t> </a:t>
            </a:r>
            <a:r>
              <a:rPr lang="es-MX" b="1" dirty="0" err="1" smtClean="0">
                <a:hlinkClick r:id="rId7" action="ppaction://hlinksldjump"/>
              </a:rPr>
              <a:t>to</a:t>
            </a:r>
            <a:r>
              <a:rPr lang="es-MX" b="1" dirty="0" smtClean="0">
                <a:hlinkClick r:id="rId7" action="ppaction://hlinksldjump"/>
              </a:rPr>
              <a:t> </a:t>
            </a:r>
            <a:r>
              <a:rPr lang="es-MX" b="1" dirty="0" err="1" smtClean="0">
                <a:hlinkClick r:id="rId7" action="ppaction://hlinksldjump"/>
              </a:rPr>
              <a:t>grammar</a:t>
            </a:r>
            <a:r>
              <a:rPr lang="es-MX" b="1" dirty="0" smtClean="0">
                <a:hlinkClick r:id="rId7" action="ppaction://hlinksldjump"/>
              </a:rPr>
              <a:t> guide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233910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2074-885E-43B4-A636-7F6AFCA5DA1C}" type="slidenum">
              <a:rPr lang="en-GB" smtClean="0"/>
              <a:t>20</a:t>
            </a:fld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851248" y="620688"/>
            <a:ext cx="7465168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u="sng" dirty="0" err="1" smtClean="0">
                <a:solidFill>
                  <a:srgbClr val="002060"/>
                </a:solidFill>
              </a:rPr>
              <a:t>Grammar</a:t>
            </a:r>
            <a:r>
              <a:rPr lang="es-MX" sz="2400" b="1" u="sng" dirty="0" smtClean="0">
                <a:solidFill>
                  <a:srgbClr val="002060"/>
                </a:solidFill>
              </a:rPr>
              <a:t> guide</a:t>
            </a:r>
          </a:p>
          <a:p>
            <a:r>
              <a:rPr lang="es-MX" sz="2400" b="1" dirty="0" err="1" smtClean="0"/>
              <a:t>Click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the</a:t>
            </a:r>
            <a:r>
              <a:rPr lang="es-MX" sz="2400" b="1" dirty="0" smtClean="0"/>
              <a:t> links </a:t>
            </a:r>
            <a:r>
              <a:rPr lang="es-MX" sz="2400" b="1" dirty="0" err="1" smtClean="0"/>
              <a:t>below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to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review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the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following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grammar</a:t>
            </a:r>
            <a:r>
              <a:rPr lang="es-MX" sz="2400" b="1" dirty="0" smtClean="0"/>
              <a:t>:</a:t>
            </a:r>
          </a:p>
          <a:p>
            <a:endParaRPr lang="es-MX" sz="2400" b="1" dirty="0"/>
          </a:p>
          <a:p>
            <a:pPr marL="457200" indent="-457200">
              <a:buFont typeface="+mj-lt"/>
              <a:buAutoNum type="arabicPeriod"/>
            </a:pPr>
            <a:r>
              <a:rPr lang="es-MX" sz="2400" b="1" dirty="0" err="1" smtClean="0">
                <a:hlinkClick r:id="rId2" action="ppaction://hlinksldjump"/>
              </a:rPr>
              <a:t>Subject</a:t>
            </a:r>
            <a:r>
              <a:rPr lang="es-MX" sz="2400" b="1" dirty="0" smtClean="0">
                <a:hlinkClick r:id="rId2" action="ppaction://hlinksldjump"/>
              </a:rPr>
              <a:t> </a:t>
            </a:r>
            <a:r>
              <a:rPr lang="es-MX" sz="2400" b="1" dirty="0" err="1" smtClean="0">
                <a:hlinkClick r:id="rId2" action="ppaction://hlinksldjump"/>
              </a:rPr>
              <a:t>pronouns</a:t>
            </a:r>
            <a:r>
              <a:rPr lang="es-MX" sz="2400" b="1" dirty="0" smtClean="0">
                <a:hlinkClick r:id="rId2" action="ppaction://hlinksldjump"/>
              </a:rPr>
              <a:t> </a:t>
            </a:r>
            <a:endParaRPr lang="es-MX" sz="2400" b="1" dirty="0" smtClean="0"/>
          </a:p>
          <a:p>
            <a:pPr marL="457200" indent="-457200">
              <a:buFont typeface="+mj-lt"/>
              <a:buAutoNum type="arabicPeriod"/>
            </a:pPr>
            <a:r>
              <a:rPr lang="es-MX" sz="2400" b="1" dirty="0" smtClean="0">
                <a:hlinkClick r:id="rId3" action="ppaction://hlinksldjump"/>
              </a:rPr>
              <a:t>Ser - </a:t>
            </a:r>
            <a:r>
              <a:rPr lang="es-MX" sz="2400" b="1" dirty="0" err="1" smtClean="0">
                <a:hlinkClick r:id="rId3" action="ppaction://hlinksldjump"/>
              </a:rPr>
              <a:t>to</a:t>
            </a:r>
            <a:r>
              <a:rPr lang="es-MX" sz="2400" b="1" dirty="0" smtClean="0">
                <a:hlinkClick r:id="rId3" action="ppaction://hlinksldjump"/>
              </a:rPr>
              <a:t> be </a:t>
            </a:r>
            <a:endParaRPr lang="es-MX" sz="2400" b="1" dirty="0" smtClean="0"/>
          </a:p>
          <a:p>
            <a:pPr marL="457200" indent="-457200">
              <a:buFont typeface="+mj-lt"/>
              <a:buAutoNum type="arabicPeriod"/>
            </a:pPr>
            <a:r>
              <a:rPr lang="es-MX" sz="2400" b="1" dirty="0" smtClean="0">
                <a:hlinkClick r:id="rId4" action="ppaction://hlinksldjump"/>
              </a:rPr>
              <a:t>Estar - </a:t>
            </a:r>
            <a:r>
              <a:rPr lang="es-MX" sz="2400" b="1" dirty="0" err="1" smtClean="0">
                <a:hlinkClick r:id="rId4" action="ppaction://hlinksldjump"/>
              </a:rPr>
              <a:t>to</a:t>
            </a:r>
            <a:r>
              <a:rPr lang="es-MX" sz="2400" b="1" dirty="0" smtClean="0">
                <a:hlinkClick r:id="rId4" action="ppaction://hlinksldjump"/>
              </a:rPr>
              <a:t> be</a:t>
            </a:r>
            <a:endParaRPr lang="es-MX" sz="2400" b="1" dirty="0" smtClean="0"/>
          </a:p>
          <a:p>
            <a:pPr marL="457200" indent="-457200">
              <a:buFont typeface="+mj-lt"/>
              <a:buAutoNum type="arabicPeriod"/>
            </a:pPr>
            <a:r>
              <a:rPr lang="es-MX" sz="2400" b="1" dirty="0" smtClean="0">
                <a:hlinkClick r:id="rId5" action="ppaction://hlinksldjump"/>
              </a:rPr>
              <a:t>Vivir – </a:t>
            </a:r>
            <a:r>
              <a:rPr lang="es-MX" sz="2400" b="1" dirty="0" err="1" smtClean="0">
                <a:hlinkClick r:id="rId5" action="ppaction://hlinksldjump"/>
              </a:rPr>
              <a:t>to</a:t>
            </a:r>
            <a:r>
              <a:rPr lang="es-MX" sz="2400" b="1" dirty="0" smtClean="0">
                <a:hlinkClick r:id="rId5" action="ppaction://hlinksldjump"/>
              </a:rPr>
              <a:t> </a:t>
            </a:r>
            <a:r>
              <a:rPr lang="es-MX" sz="2400" b="1" dirty="0" err="1" smtClean="0">
                <a:hlinkClick r:id="rId5" action="ppaction://hlinksldjump"/>
              </a:rPr>
              <a:t>live</a:t>
            </a:r>
            <a:endParaRPr lang="es-MX" sz="2400" b="1" dirty="0" smtClean="0"/>
          </a:p>
          <a:p>
            <a:pPr marL="457200" indent="-457200">
              <a:buFont typeface="+mj-lt"/>
              <a:buAutoNum type="arabicPeriod"/>
            </a:pPr>
            <a:r>
              <a:rPr lang="es-MX" sz="2400" b="1" dirty="0" smtClean="0">
                <a:hlinkClick r:id="rId6" action="ppaction://hlinksldjump"/>
              </a:rPr>
              <a:t>Tener – </a:t>
            </a:r>
            <a:r>
              <a:rPr lang="es-MX" sz="2400" b="1" dirty="0" err="1" smtClean="0">
                <a:hlinkClick r:id="rId6" action="ppaction://hlinksldjump"/>
              </a:rPr>
              <a:t>to</a:t>
            </a:r>
            <a:r>
              <a:rPr lang="es-MX" sz="2400" b="1" dirty="0" smtClean="0">
                <a:hlinkClick r:id="rId6" action="ppaction://hlinksldjump"/>
              </a:rPr>
              <a:t> </a:t>
            </a:r>
            <a:r>
              <a:rPr lang="es-MX" sz="2400" b="1" dirty="0" err="1" smtClean="0">
                <a:hlinkClick r:id="rId6" action="ppaction://hlinksldjump"/>
              </a:rPr>
              <a:t>have</a:t>
            </a:r>
            <a:endParaRPr lang="es-MX" sz="2400" b="1" dirty="0" smtClean="0"/>
          </a:p>
          <a:p>
            <a:pPr marL="457200" indent="-457200">
              <a:buFont typeface="+mj-lt"/>
              <a:buAutoNum type="arabicPeriod"/>
            </a:pPr>
            <a:r>
              <a:rPr lang="es-MX" sz="2400" b="1" dirty="0" smtClean="0">
                <a:hlinkClick r:id="rId7" action="ppaction://hlinksldjump"/>
              </a:rPr>
              <a:t>Presentar – </a:t>
            </a:r>
            <a:r>
              <a:rPr lang="es-MX" sz="2400" b="1" dirty="0" err="1" smtClean="0">
                <a:hlinkClick r:id="rId7" action="ppaction://hlinksldjump"/>
              </a:rPr>
              <a:t>to</a:t>
            </a:r>
            <a:r>
              <a:rPr lang="es-MX" sz="2400" b="1" dirty="0" smtClean="0">
                <a:hlinkClick r:id="rId7" action="ppaction://hlinksldjump"/>
              </a:rPr>
              <a:t> </a:t>
            </a:r>
            <a:r>
              <a:rPr lang="es-MX" sz="2400" b="1" dirty="0" err="1" smtClean="0">
                <a:hlinkClick r:id="rId7" action="ppaction://hlinksldjump"/>
              </a:rPr>
              <a:t>present</a:t>
            </a:r>
            <a:endParaRPr lang="es-MX" sz="2400" b="1" dirty="0" smtClean="0"/>
          </a:p>
          <a:p>
            <a:pPr marL="457200" indent="-457200">
              <a:buFont typeface="+mj-lt"/>
              <a:buAutoNum type="arabicPeriod"/>
            </a:pPr>
            <a:r>
              <a:rPr lang="es-MX" sz="2400" b="1" dirty="0" smtClean="0">
                <a:hlinkClick r:id="rId8" action="ppaction://hlinksldjump"/>
              </a:rPr>
              <a:t>Enviar – </a:t>
            </a:r>
            <a:r>
              <a:rPr lang="es-MX" sz="2400" b="1" dirty="0" err="1" smtClean="0">
                <a:hlinkClick r:id="rId8" action="ppaction://hlinksldjump"/>
              </a:rPr>
              <a:t>to</a:t>
            </a:r>
            <a:r>
              <a:rPr lang="es-MX" sz="2400" b="1" dirty="0" smtClean="0">
                <a:hlinkClick r:id="rId8" action="ppaction://hlinksldjump"/>
              </a:rPr>
              <a:t> </a:t>
            </a:r>
            <a:r>
              <a:rPr lang="es-MX" sz="2400" b="1" dirty="0" err="1" smtClean="0">
                <a:hlinkClick r:id="rId8" action="ppaction://hlinksldjump"/>
              </a:rPr>
              <a:t>send</a:t>
            </a:r>
            <a:endParaRPr lang="es-MX" sz="2400" b="1" dirty="0" smtClean="0"/>
          </a:p>
          <a:p>
            <a:pPr marL="457200" indent="-457200">
              <a:buFont typeface="+mj-lt"/>
              <a:buAutoNum type="arabicPeriod"/>
            </a:pPr>
            <a:r>
              <a:rPr lang="es-MX" sz="2400" b="1" dirty="0" smtClean="0">
                <a:hlinkClick r:id="rId9" action="ppaction://hlinksldjump"/>
              </a:rPr>
              <a:t>Poder – </a:t>
            </a:r>
            <a:r>
              <a:rPr lang="es-MX" sz="2400" b="1" dirty="0" err="1" smtClean="0">
                <a:hlinkClick r:id="rId9" action="ppaction://hlinksldjump"/>
              </a:rPr>
              <a:t>To</a:t>
            </a:r>
            <a:r>
              <a:rPr lang="es-MX" sz="2400" b="1" dirty="0" smtClean="0">
                <a:hlinkClick r:id="rId9" action="ppaction://hlinksldjump"/>
              </a:rPr>
              <a:t> be </a:t>
            </a:r>
            <a:r>
              <a:rPr lang="es-MX" sz="2400" b="1" dirty="0" err="1" smtClean="0">
                <a:hlinkClick r:id="rId9" action="ppaction://hlinksldjump"/>
              </a:rPr>
              <a:t>able</a:t>
            </a:r>
            <a:r>
              <a:rPr lang="es-MX" sz="2400" b="1" dirty="0" smtClean="0">
                <a:hlinkClick r:id="rId9" action="ppaction://hlinksldjump"/>
              </a:rPr>
              <a:t> </a:t>
            </a:r>
            <a:r>
              <a:rPr lang="es-MX" sz="2400" b="1" dirty="0" err="1" smtClean="0">
                <a:hlinkClick r:id="rId9" action="ppaction://hlinksldjump"/>
              </a:rPr>
              <a:t>to</a:t>
            </a:r>
            <a:endParaRPr lang="es-MX" sz="2400" b="1" dirty="0" smtClean="0"/>
          </a:p>
          <a:p>
            <a:pPr marL="457200" indent="-457200">
              <a:buFont typeface="+mj-lt"/>
              <a:buAutoNum type="arabicPeriod"/>
            </a:pPr>
            <a:r>
              <a:rPr lang="es-MX" sz="2400" b="1" dirty="0" err="1" smtClean="0">
                <a:hlinkClick r:id="rId10" action="ppaction://hlinksldjump"/>
              </a:rPr>
              <a:t>Interrogative</a:t>
            </a:r>
            <a:r>
              <a:rPr lang="es-MX" sz="2400" b="1" dirty="0" smtClean="0">
                <a:hlinkClick r:id="rId10" action="ppaction://hlinksldjump"/>
              </a:rPr>
              <a:t> </a:t>
            </a:r>
            <a:r>
              <a:rPr lang="es-MX" sz="2400" b="1" dirty="0" err="1" smtClean="0">
                <a:hlinkClick r:id="rId10" action="ppaction://hlinksldjump"/>
              </a:rPr>
              <a:t>words</a:t>
            </a:r>
            <a:endParaRPr lang="es-MX" sz="2400" b="1" dirty="0" smtClean="0"/>
          </a:p>
          <a:p>
            <a:endParaRPr lang="es-MX" sz="2400" b="1" dirty="0"/>
          </a:p>
          <a:p>
            <a:r>
              <a:rPr lang="es-MX" sz="2400" b="1" u="sng" dirty="0" err="1" smtClean="0"/>
              <a:t>Commands</a:t>
            </a:r>
            <a:r>
              <a:rPr lang="es-MX" sz="2400" b="1" dirty="0" smtClean="0"/>
              <a:t>:  </a:t>
            </a:r>
            <a:r>
              <a:rPr lang="es-MX" sz="2400" b="1" dirty="0" smtClean="0">
                <a:hlinkClick r:id="rId11" action="ppaction://hlinksldjump"/>
              </a:rPr>
              <a:t>escribe, incluye, menciona, presenta, envía,</a:t>
            </a:r>
          </a:p>
          <a:p>
            <a:r>
              <a:rPr lang="es-MX" sz="2400" b="1" dirty="0" smtClean="0">
                <a:hlinkClick r:id="rId11" action="ppaction://hlinksldjump"/>
              </a:rPr>
              <a:t>lee.</a:t>
            </a:r>
            <a:endParaRPr lang="es-MX" sz="2400" b="1" dirty="0" smtClean="0"/>
          </a:p>
          <a:p>
            <a:endParaRPr lang="es-MX" sz="2400" b="1" dirty="0" smtClean="0"/>
          </a:p>
          <a:p>
            <a:endParaRPr lang="es-MX" sz="2400" b="1" dirty="0"/>
          </a:p>
        </p:txBody>
      </p:sp>
    </p:spTree>
    <p:extLst>
      <p:ext uri="{BB962C8B-B14F-4D97-AF65-F5344CB8AC3E}">
        <p14:creationId xmlns:p14="http://schemas.microsoft.com/office/powerpoint/2010/main" val="187059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2074-885E-43B4-A636-7F6AFCA5DA1C}" type="slidenum">
              <a:rPr lang="en-GB" smtClean="0"/>
              <a:t>21</a:t>
            </a:fld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683568" y="548680"/>
            <a:ext cx="7632848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400" b="1" u="sng" dirty="0" err="1" smtClean="0">
                <a:solidFill>
                  <a:srgbClr val="002060"/>
                </a:solidFill>
              </a:rPr>
              <a:t>Commands</a:t>
            </a:r>
            <a:r>
              <a:rPr lang="es-MX" sz="2400" b="1" dirty="0">
                <a:solidFill>
                  <a:srgbClr val="002060"/>
                </a:solidFill>
              </a:rPr>
              <a:t>:  </a:t>
            </a:r>
            <a:r>
              <a:rPr lang="es-MX" sz="2400" b="1" dirty="0" smtClean="0"/>
              <a:t>escribe (</a:t>
            </a:r>
            <a:r>
              <a:rPr lang="es-MX" sz="2400" b="1" dirty="0" err="1" smtClean="0"/>
              <a:t>write</a:t>
            </a:r>
            <a:r>
              <a:rPr lang="es-MX" sz="2400" b="1" dirty="0" smtClean="0"/>
              <a:t>), incluye (</a:t>
            </a:r>
            <a:r>
              <a:rPr lang="es-MX" sz="2400" b="1" dirty="0" err="1" smtClean="0"/>
              <a:t>include</a:t>
            </a:r>
            <a:r>
              <a:rPr lang="es-MX" sz="2400" b="1" dirty="0" smtClean="0"/>
              <a:t>), menciona (</a:t>
            </a:r>
            <a:r>
              <a:rPr lang="es-MX" sz="2400" b="1" dirty="0" err="1" smtClean="0"/>
              <a:t>mention</a:t>
            </a:r>
            <a:r>
              <a:rPr lang="es-MX" sz="2400" b="1" dirty="0" smtClean="0"/>
              <a:t>), presenta (</a:t>
            </a:r>
            <a:r>
              <a:rPr lang="es-MX" sz="2400" b="1" dirty="0" err="1" smtClean="0"/>
              <a:t>present</a:t>
            </a:r>
            <a:r>
              <a:rPr lang="es-MX" sz="2400" b="1" dirty="0" smtClean="0"/>
              <a:t>), envía (</a:t>
            </a:r>
            <a:r>
              <a:rPr lang="es-MX" sz="2400" b="1" dirty="0" err="1" smtClean="0"/>
              <a:t>send</a:t>
            </a:r>
            <a:r>
              <a:rPr lang="es-MX" sz="2400" b="1" dirty="0" smtClean="0"/>
              <a:t>), and lee (</a:t>
            </a:r>
            <a:r>
              <a:rPr lang="es-MX" sz="2400" b="1" dirty="0" err="1" smtClean="0"/>
              <a:t>read</a:t>
            </a:r>
            <a:r>
              <a:rPr lang="es-MX" sz="2400" b="1" dirty="0" smtClean="0"/>
              <a:t>).</a:t>
            </a:r>
          </a:p>
          <a:p>
            <a:endParaRPr lang="es-MX" sz="2400" b="1" dirty="0"/>
          </a:p>
          <a:p>
            <a:r>
              <a:rPr lang="es-MX" sz="2400" b="1" dirty="0" err="1" smtClean="0"/>
              <a:t>The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above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words</a:t>
            </a:r>
            <a:r>
              <a:rPr lang="es-MX" sz="2400" b="1" dirty="0" smtClean="0"/>
              <a:t> are </a:t>
            </a:r>
            <a:r>
              <a:rPr lang="es-MX" sz="2400" b="1" dirty="0" err="1" smtClean="0"/>
              <a:t>verbs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that</a:t>
            </a:r>
            <a:r>
              <a:rPr lang="es-MX" sz="2400" b="1" dirty="0" smtClean="0"/>
              <a:t> are </a:t>
            </a:r>
            <a:r>
              <a:rPr lang="es-MX" sz="2400" b="1" dirty="0" err="1" smtClean="0"/>
              <a:t>used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when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you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want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to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give</a:t>
            </a:r>
            <a:r>
              <a:rPr lang="es-MX" sz="2400" b="1" dirty="0" smtClean="0"/>
              <a:t> a </a:t>
            </a:r>
            <a:r>
              <a:rPr lang="es-MX" sz="2400" b="1" i="1" u="sng" dirty="0" err="1" smtClean="0">
                <a:solidFill>
                  <a:srgbClr val="FFC000"/>
                </a:solidFill>
              </a:rPr>
              <a:t>command</a:t>
            </a:r>
            <a:r>
              <a:rPr lang="es-MX" sz="2400" b="1" dirty="0" smtClean="0">
                <a:solidFill>
                  <a:srgbClr val="FFC000"/>
                </a:solidFill>
              </a:rPr>
              <a:t> </a:t>
            </a:r>
            <a:r>
              <a:rPr lang="es-MX" sz="2400" b="1" dirty="0" err="1" smtClean="0"/>
              <a:t>to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the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person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you</a:t>
            </a:r>
            <a:r>
              <a:rPr lang="es-MX" sz="2400" b="1" dirty="0" smtClean="0"/>
              <a:t> are </a:t>
            </a:r>
            <a:r>
              <a:rPr lang="es-MX" sz="2400" b="1" dirty="0" err="1" smtClean="0"/>
              <a:t>talking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to</a:t>
            </a:r>
            <a:r>
              <a:rPr lang="es-MX" sz="2400" b="1" dirty="0" smtClean="0"/>
              <a:t>.</a:t>
            </a:r>
          </a:p>
          <a:p>
            <a:endParaRPr lang="es-MX" b="1" dirty="0"/>
          </a:p>
          <a:p>
            <a:r>
              <a:rPr lang="es-MX" sz="2400" b="1" u="sng" dirty="0" smtClean="0">
                <a:solidFill>
                  <a:srgbClr val="002060"/>
                </a:solidFill>
              </a:rPr>
              <a:t>Ejemplos</a:t>
            </a:r>
            <a:r>
              <a:rPr lang="es-MX" b="1" dirty="0" smtClean="0">
                <a:solidFill>
                  <a:srgbClr val="002060"/>
                </a:solidFill>
              </a:rPr>
              <a:t>: </a:t>
            </a:r>
            <a:r>
              <a:rPr lang="es-MX" sz="2400" b="1" dirty="0" err="1" smtClean="0">
                <a:solidFill>
                  <a:srgbClr val="002060"/>
                </a:solidFill>
              </a:rPr>
              <a:t>The</a:t>
            </a:r>
            <a:r>
              <a:rPr lang="es-MX" sz="2400" b="1" dirty="0" smtClean="0">
                <a:solidFill>
                  <a:srgbClr val="002060"/>
                </a:solidFill>
              </a:rPr>
              <a:t> </a:t>
            </a:r>
            <a:r>
              <a:rPr lang="es-MX" sz="2400" b="1" dirty="0" err="1" smtClean="0">
                <a:solidFill>
                  <a:srgbClr val="002060"/>
                </a:solidFill>
              </a:rPr>
              <a:t>pronoun</a:t>
            </a:r>
            <a:r>
              <a:rPr lang="es-MX" sz="2400" b="1" dirty="0" smtClean="0">
                <a:solidFill>
                  <a:srgbClr val="002060"/>
                </a:solidFill>
              </a:rPr>
              <a:t> (tú) </a:t>
            </a:r>
            <a:r>
              <a:rPr lang="es-MX" sz="2400" b="1" dirty="0" err="1" smtClean="0">
                <a:solidFill>
                  <a:srgbClr val="002060"/>
                </a:solidFill>
              </a:rPr>
              <a:t>is</a:t>
            </a:r>
            <a:r>
              <a:rPr lang="es-MX" sz="2400" b="1" dirty="0" smtClean="0">
                <a:solidFill>
                  <a:srgbClr val="002060"/>
                </a:solidFill>
              </a:rPr>
              <a:t> </a:t>
            </a:r>
            <a:r>
              <a:rPr lang="es-MX" sz="2400" b="1" dirty="0" err="1" smtClean="0">
                <a:solidFill>
                  <a:srgbClr val="002060"/>
                </a:solidFill>
              </a:rPr>
              <a:t>not</a:t>
            </a:r>
            <a:r>
              <a:rPr lang="es-MX" sz="2400" b="1" dirty="0" smtClean="0">
                <a:solidFill>
                  <a:srgbClr val="002060"/>
                </a:solidFill>
              </a:rPr>
              <a:t> </a:t>
            </a:r>
            <a:r>
              <a:rPr lang="es-MX" sz="2400" b="1" dirty="0" err="1" smtClean="0">
                <a:solidFill>
                  <a:srgbClr val="002060"/>
                </a:solidFill>
              </a:rPr>
              <a:t>written</a:t>
            </a:r>
            <a:r>
              <a:rPr lang="es-MX" sz="2400" b="1" dirty="0" smtClean="0">
                <a:solidFill>
                  <a:srgbClr val="002060"/>
                </a:solidFill>
              </a:rPr>
              <a:t> in </a:t>
            </a:r>
            <a:r>
              <a:rPr lang="es-MX" sz="2400" b="1" dirty="0" err="1" smtClean="0">
                <a:solidFill>
                  <a:srgbClr val="002060"/>
                </a:solidFill>
              </a:rPr>
              <a:t>before</a:t>
            </a:r>
            <a:r>
              <a:rPr lang="es-MX" sz="2400" b="1" dirty="0" smtClean="0">
                <a:solidFill>
                  <a:srgbClr val="002060"/>
                </a:solidFill>
              </a:rPr>
              <a:t> </a:t>
            </a:r>
            <a:r>
              <a:rPr lang="es-MX" sz="2400" b="1" dirty="0" err="1" smtClean="0">
                <a:solidFill>
                  <a:srgbClr val="002060"/>
                </a:solidFill>
              </a:rPr>
              <a:t>the</a:t>
            </a:r>
            <a:r>
              <a:rPr lang="es-MX" sz="2400" b="1" dirty="0" smtClean="0">
                <a:solidFill>
                  <a:srgbClr val="002060"/>
                </a:solidFill>
              </a:rPr>
              <a:t> </a:t>
            </a:r>
            <a:r>
              <a:rPr lang="es-MX" sz="2400" b="1" dirty="0" err="1" smtClean="0">
                <a:solidFill>
                  <a:srgbClr val="002060"/>
                </a:solidFill>
              </a:rPr>
              <a:t>command</a:t>
            </a:r>
            <a:r>
              <a:rPr lang="es-MX" sz="2400" b="1" dirty="0" smtClean="0">
                <a:solidFill>
                  <a:srgbClr val="002060"/>
                </a:solidFill>
              </a:rPr>
              <a:t>, </a:t>
            </a:r>
            <a:r>
              <a:rPr lang="es-MX" sz="2400" b="1" dirty="0" err="1" smtClean="0">
                <a:solidFill>
                  <a:srgbClr val="002060"/>
                </a:solidFill>
              </a:rPr>
              <a:t>but</a:t>
            </a:r>
            <a:r>
              <a:rPr lang="es-MX" sz="2400" b="1" dirty="0" smtClean="0">
                <a:solidFill>
                  <a:srgbClr val="002060"/>
                </a:solidFill>
              </a:rPr>
              <a:t> </a:t>
            </a:r>
            <a:r>
              <a:rPr lang="es-MX" sz="2400" b="1" dirty="0" err="1" smtClean="0">
                <a:solidFill>
                  <a:srgbClr val="002060"/>
                </a:solidFill>
              </a:rPr>
              <a:t>it</a:t>
            </a:r>
            <a:r>
              <a:rPr lang="es-MX" sz="2400" b="1" dirty="0" smtClean="0">
                <a:solidFill>
                  <a:srgbClr val="002060"/>
                </a:solidFill>
              </a:rPr>
              <a:t> </a:t>
            </a:r>
            <a:r>
              <a:rPr lang="es-MX" sz="2400" b="1" dirty="0" err="1" smtClean="0">
                <a:solidFill>
                  <a:srgbClr val="002060"/>
                </a:solidFill>
              </a:rPr>
              <a:t>is</a:t>
            </a:r>
            <a:r>
              <a:rPr lang="es-MX" sz="2400" b="1" dirty="0" smtClean="0">
                <a:solidFill>
                  <a:srgbClr val="002060"/>
                </a:solidFill>
              </a:rPr>
              <a:t> </a:t>
            </a:r>
            <a:r>
              <a:rPr lang="es-MX" sz="2400" b="1" dirty="0" err="1" smtClean="0">
                <a:solidFill>
                  <a:srgbClr val="002060"/>
                </a:solidFill>
              </a:rPr>
              <a:t>understood</a:t>
            </a:r>
            <a:r>
              <a:rPr lang="es-MX" sz="2400" b="1" dirty="0" smtClean="0">
                <a:solidFill>
                  <a:srgbClr val="002060"/>
                </a:solidFill>
              </a:rPr>
              <a:t>.</a:t>
            </a:r>
            <a:endParaRPr lang="es-MX" sz="2400" b="1" dirty="0"/>
          </a:p>
          <a:p>
            <a:pPr marL="342900" indent="-342900">
              <a:buFont typeface="+mj-lt"/>
              <a:buAutoNum type="arabicPeriod"/>
            </a:pPr>
            <a:r>
              <a:rPr lang="es-MX" sz="2400" b="1" u="sng" dirty="0" smtClean="0"/>
              <a:t>Escribe</a:t>
            </a:r>
            <a:r>
              <a:rPr lang="es-MX" sz="2400" b="1" dirty="0" smtClean="0"/>
              <a:t> una carta para el director.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2400" b="1" u="sng" dirty="0" smtClean="0"/>
              <a:t>Incluye</a:t>
            </a:r>
            <a:r>
              <a:rPr lang="es-MX" sz="2400" b="1" dirty="0" smtClean="0"/>
              <a:t> mi nombre en el correo electrónico.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2400" b="1" u="sng" dirty="0" smtClean="0"/>
              <a:t>Menciona</a:t>
            </a:r>
            <a:r>
              <a:rPr lang="es-MX" sz="2400" b="1" dirty="0" smtClean="0"/>
              <a:t> mi proyecto en la conversación.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2400" b="1" u="sng" dirty="0" smtClean="0"/>
              <a:t>Presenta</a:t>
            </a:r>
            <a:r>
              <a:rPr lang="es-MX" sz="2400" b="1" dirty="0" smtClean="0"/>
              <a:t> mi idea en la conferencia.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2400" b="1" u="sng" dirty="0" smtClean="0"/>
              <a:t>Envía</a:t>
            </a:r>
            <a:r>
              <a:rPr lang="es-MX" sz="2400" b="1" dirty="0" smtClean="0"/>
              <a:t> el dinero mañana.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2400" b="1" u="sng" dirty="0" smtClean="0"/>
              <a:t>Lee</a:t>
            </a:r>
            <a:r>
              <a:rPr lang="es-MX" sz="2400" b="1" dirty="0" smtClean="0"/>
              <a:t> el documento en la clase.</a:t>
            </a:r>
            <a:endParaRPr lang="es-MX" sz="2400" b="1" dirty="0"/>
          </a:p>
        </p:txBody>
      </p:sp>
    </p:spTree>
    <p:extLst>
      <p:ext uri="{BB962C8B-B14F-4D97-AF65-F5344CB8AC3E}">
        <p14:creationId xmlns:p14="http://schemas.microsoft.com/office/powerpoint/2010/main" val="2246175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2074-885E-43B4-A636-7F6AFCA5DA1C}" type="slidenum">
              <a:rPr lang="en-GB" smtClean="0"/>
              <a:t>3</a:t>
            </a:fld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2409557" y="332656"/>
            <a:ext cx="38956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u="sng" dirty="0" err="1" smtClean="0">
                <a:solidFill>
                  <a:srgbClr val="002060"/>
                </a:solidFill>
                <a:latin typeface="Open Sans"/>
              </a:rPr>
              <a:t>Lectura</a:t>
            </a:r>
            <a:r>
              <a:rPr lang="en-US" sz="2400" b="1" u="sng" dirty="0" smtClean="0">
                <a:solidFill>
                  <a:srgbClr val="002060"/>
                </a:solidFill>
                <a:latin typeface="Open Sans"/>
              </a:rPr>
              <a:t> # 2</a:t>
            </a:r>
            <a:r>
              <a:rPr lang="en-US" sz="2400" b="1" dirty="0" smtClean="0">
                <a:solidFill>
                  <a:srgbClr val="002060"/>
                </a:solidFill>
                <a:latin typeface="Open Sans"/>
              </a:rPr>
              <a:t>: </a:t>
            </a:r>
            <a:r>
              <a:rPr lang="en-US" sz="2400" b="1" dirty="0">
                <a:solidFill>
                  <a:srgbClr val="002060"/>
                </a:solidFill>
                <a:latin typeface="Open Sans"/>
              </a:rPr>
              <a:t> </a:t>
            </a:r>
            <a:r>
              <a:rPr lang="en-US" sz="2400" b="1" dirty="0" smtClean="0">
                <a:solidFill>
                  <a:srgbClr val="002060"/>
                </a:solidFill>
                <a:latin typeface="Open Sans"/>
              </a:rPr>
              <a:t>Me </a:t>
            </a:r>
            <a:r>
              <a:rPr lang="en-US" sz="2400" b="1" dirty="0" err="1" smtClean="0">
                <a:solidFill>
                  <a:srgbClr val="002060"/>
                </a:solidFill>
                <a:latin typeface="Open Sans"/>
              </a:rPr>
              <a:t>presento</a:t>
            </a:r>
            <a:endParaRPr lang="en-US" sz="2400" b="1" dirty="0">
              <a:solidFill>
                <a:srgbClr val="002060"/>
              </a:solidFill>
              <a:latin typeface="Open San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560" y="2061166"/>
            <a:ext cx="792088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dirty="0" smtClean="0"/>
              <a:t>Hola.  ¿Como están? Me llamo María y soy de Argentina.  Soy de Buenos Aires, la capital.  Tengo diecisiete años y </a:t>
            </a:r>
            <a:r>
              <a:rPr lang="es-MX" sz="2400" dirty="0" smtClean="0">
                <a:solidFill>
                  <a:srgbClr val="0070C0"/>
                </a:solidFill>
                <a:hlinkClick r:id="rId2" action="ppaction://hlinksldjump"/>
              </a:rPr>
              <a:t>vivo</a:t>
            </a:r>
            <a:r>
              <a:rPr lang="es-MX" sz="2400" dirty="0" smtClean="0">
                <a:hlinkClick r:id="rId2" action="ppaction://hlinksldjump"/>
              </a:rPr>
              <a:t> </a:t>
            </a:r>
            <a:r>
              <a:rPr lang="es-MX" sz="2400" dirty="0" smtClean="0"/>
              <a:t>con mi </a:t>
            </a:r>
            <a:r>
              <a:rPr lang="es-MX" sz="2400" dirty="0" smtClean="0">
                <a:solidFill>
                  <a:srgbClr val="0070C0"/>
                </a:solidFill>
                <a:hlinkClick r:id="rId2" action="ppaction://hlinksldjump"/>
              </a:rPr>
              <a:t>madre</a:t>
            </a:r>
            <a:r>
              <a:rPr lang="es-MX" sz="2400" dirty="0" smtClean="0"/>
              <a:t>, Gloria, con mi </a:t>
            </a:r>
            <a:r>
              <a:rPr lang="es-MX" sz="2400" dirty="0" smtClean="0">
                <a:solidFill>
                  <a:srgbClr val="0070C0"/>
                </a:solidFill>
                <a:hlinkClick r:id="rId2" action="ppaction://hlinksldjump"/>
              </a:rPr>
              <a:t>abuela</a:t>
            </a:r>
            <a:r>
              <a:rPr lang="es-MX" sz="2400" dirty="0" smtClean="0">
                <a:hlinkClick r:id="rId2" action="ppaction://hlinksldjump"/>
              </a:rPr>
              <a:t> </a:t>
            </a:r>
            <a:r>
              <a:rPr lang="es-MX" sz="2400" dirty="0" smtClean="0"/>
              <a:t>y con mi </a:t>
            </a:r>
            <a:r>
              <a:rPr lang="es-MX" sz="2400" dirty="0" smtClean="0">
                <a:solidFill>
                  <a:srgbClr val="0070C0"/>
                </a:solidFill>
                <a:hlinkClick r:id="rId2" action="ppaction://hlinksldjump"/>
              </a:rPr>
              <a:t>hermana</a:t>
            </a:r>
            <a:r>
              <a:rPr lang="es-MX" sz="2400" dirty="0" smtClean="0">
                <a:hlinkClick r:id="rId2" action="ppaction://hlinksldjump"/>
              </a:rPr>
              <a:t> </a:t>
            </a:r>
            <a:r>
              <a:rPr lang="es-MX" sz="2400" dirty="0" smtClean="0"/>
              <a:t>Pili.  Ella tiene dieciocho años.  No tengo </a:t>
            </a:r>
            <a:r>
              <a:rPr lang="es-MX" sz="2400" dirty="0" smtClean="0">
                <a:solidFill>
                  <a:srgbClr val="0070C0"/>
                </a:solidFill>
                <a:hlinkClick r:id="rId2" action="ppaction://hlinksldjump"/>
              </a:rPr>
              <a:t>mucha</a:t>
            </a:r>
            <a:r>
              <a:rPr lang="es-MX" sz="2400" dirty="0" smtClean="0">
                <a:hlinkClick r:id="rId2" action="ppaction://hlinksldjump"/>
              </a:rPr>
              <a:t> </a:t>
            </a:r>
            <a:r>
              <a:rPr lang="es-MX" sz="2400" dirty="0" smtClean="0"/>
              <a:t>familia porque mi madre es </a:t>
            </a:r>
            <a:r>
              <a:rPr lang="es-MX" sz="2400" dirty="0" smtClean="0">
                <a:solidFill>
                  <a:srgbClr val="0070C0"/>
                </a:solidFill>
                <a:hlinkClick r:id="rId2" action="ppaction://hlinksldjump"/>
              </a:rPr>
              <a:t>hija</a:t>
            </a:r>
            <a:r>
              <a:rPr lang="es-MX" sz="2400" dirty="0" smtClean="0">
                <a:hlinkClick r:id="rId2" action="ppaction://hlinksldjump"/>
              </a:rPr>
              <a:t> </a:t>
            </a:r>
            <a:r>
              <a:rPr lang="es-MX" sz="2400" dirty="0" smtClean="0">
                <a:solidFill>
                  <a:srgbClr val="0070C0"/>
                </a:solidFill>
                <a:hlinkClick r:id="rId2" action="ppaction://hlinksldjump"/>
              </a:rPr>
              <a:t>única</a:t>
            </a:r>
            <a:r>
              <a:rPr lang="es-MX" sz="2400" dirty="0" smtClean="0">
                <a:hlinkClick r:id="rId2" action="ppaction://hlinksldjump"/>
              </a:rPr>
              <a:t> </a:t>
            </a:r>
            <a:r>
              <a:rPr lang="es-MX" sz="2400" dirty="0" smtClean="0"/>
              <a:t>y mis </a:t>
            </a:r>
            <a:r>
              <a:rPr lang="es-MX" sz="2400" dirty="0" smtClean="0">
                <a:solidFill>
                  <a:srgbClr val="0070C0"/>
                </a:solidFill>
                <a:hlinkClick r:id="rId2" action="ppaction://hlinksldjump"/>
              </a:rPr>
              <a:t>padres</a:t>
            </a:r>
            <a:r>
              <a:rPr lang="es-MX" sz="2400" dirty="0" smtClean="0">
                <a:hlinkClick r:id="rId2" action="ppaction://hlinksldjump"/>
              </a:rPr>
              <a:t> </a:t>
            </a:r>
            <a:r>
              <a:rPr lang="es-MX" sz="2400" dirty="0" smtClean="0"/>
              <a:t>están </a:t>
            </a:r>
            <a:r>
              <a:rPr lang="es-MX" sz="2400" dirty="0" smtClean="0">
                <a:solidFill>
                  <a:srgbClr val="0070C0"/>
                </a:solidFill>
                <a:hlinkClick r:id="rId2" action="ppaction://hlinksldjump"/>
              </a:rPr>
              <a:t>divorciados</a:t>
            </a:r>
            <a:r>
              <a:rPr lang="es-MX" sz="2400" dirty="0" smtClean="0"/>
              <a:t>.  Mi padre </a:t>
            </a:r>
            <a:r>
              <a:rPr lang="es-MX" sz="2400" dirty="0" smtClean="0">
                <a:solidFill>
                  <a:srgbClr val="0070C0"/>
                </a:solidFill>
                <a:hlinkClick r:id="rId2" action="ppaction://hlinksldjump"/>
              </a:rPr>
              <a:t>vive</a:t>
            </a:r>
            <a:r>
              <a:rPr lang="es-MX" sz="2400" dirty="0" smtClean="0">
                <a:hlinkClick r:id="rId2" action="ppaction://hlinksldjump"/>
              </a:rPr>
              <a:t> </a:t>
            </a:r>
            <a:r>
              <a:rPr lang="es-MX" sz="2400" dirty="0" smtClean="0"/>
              <a:t>en los Estados Unidos.  No tengo </a:t>
            </a:r>
            <a:r>
              <a:rPr lang="es-MX" sz="2400" dirty="0" smtClean="0">
                <a:solidFill>
                  <a:srgbClr val="0070C0"/>
                </a:solidFill>
                <a:hlinkClick r:id="rId2" action="ppaction://hlinksldjump"/>
              </a:rPr>
              <a:t>ningún</a:t>
            </a:r>
            <a:r>
              <a:rPr lang="es-MX" sz="2400" dirty="0" smtClean="0">
                <a:hlinkClick r:id="rId2" action="ppaction://hlinksldjump"/>
              </a:rPr>
              <a:t> </a:t>
            </a:r>
            <a:r>
              <a:rPr lang="es-MX" sz="2400" dirty="0" smtClean="0"/>
              <a:t>animal en mi casa porque vivo en un apartamento y </a:t>
            </a:r>
            <a:r>
              <a:rPr lang="es-MX" sz="2400" dirty="0" smtClean="0">
                <a:solidFill>
                  <a:srgbClr val="0070C0"/>
                </a:solidFill>
                <a:hlinkClick r:id="rId2" action="ppaction://hlinksldjump"/>
              </a:rPr>
              <a:t>no se permiten </a:t>
            </a:r>
            <a:r>
              <a:rPr lang="es-MX" sz="2400" dirty="0" smtClean="0"/>
              <a:t>animales.  </a:t>
            </a:r>
            <a:r>
              <a:rPr lang="es-MX" sz="2400" dirty="0" smtClean="0">
                <a:solidFill>
                  <a:srgbClr val="0070C0"/>
                </a:solidFill>
                <a:hlinkClick r:id="rId2" action="ppaction://hlinksldjump"/>
              </a:rPr>
              <a:t>Hasta luego</a:t>
            </a:r>
            <a:r>
              <a:rPr lang="es-MX" sz="2400" dirty="0" smtClean="0"/>
              <a:t>.</a:t>
            </a:r>
          </a:p>
          <a:p>
            <a:pPr algn="just"/>
            <a:endParaRPr lang="es-MX" sz="2400" dirty="0"/>
          </a:p>
          <a:p>
            <a:pPr algn="ctr"/>
            <a:r>
              <a:rPr lang="es-MX" b="1" dirty="0" err="1">
                <a:hlinkClick r:id="rId3" action="ppaction://hlinksldjump"/>
              </a:rPr>
              <a:t>Click</a:t>
            </a:r>
            <a:r>
              <a:rPr lang="es-MX" b="1" dirty="0">
                <a:hlinkClick r:id="rId3" action="ppaction://hlinksldjump"/>
              </a:rPr>
              <a:t> </a:t>
            </a:r>
            <a:r>
              <a:rPr lang="es-MX" b="1" dirty="0" err="1">
                <a:hlinkClick r:id="rId3" action="ppaction://hlinksldjump"/>
              </a:rPr>
              <a:t>here</a:t>
            </a:r>
            <a:r>
              <a:rPr lang="es-MX" b="1" dirty="0">
                <a:hlinkClick r:id="rId3" action="ppaction://hlinksldjump"/>
              </a:rPr>
              <a:t> </a:t>
            </a:r>
            <a:r>
              <a:rPr lang="es-MX" b="1" dirty="0" err="1">
                <a:hlinkClick r:id="rId3" action="ppaction://hlinksldjump"/>
              </a:rPr>
              <a:t>for</a:t>
            </a:r>
            <a:r>
              <a:rPr lang="es-MX" b="1" dirty="0">
                <a:hlinkClick r:id="rId3" action="ppaction://hlinksldjump"/>
              </a:rPr>
              <a:t> Reading # </a:t>
            </a:r>
            <a:r>
              <a:rPr lang="es-MX" b="1" dirty="0" smtClean="0">
                <a:hlinkClick r:id="rId3" action="ppaction://hlinksldjump"/>
              </a:rPr>
              <a:t>1</a:t>
            </a:r>
            <a:r>
              <a:rPr lang="es-MX" b="1" dirty="0">
                <a:hlinkClick r:id="rId3" action="ppaction://hlinksldjump"/>
              </a:rPr>
              <a:t> </a:t>
            </a:r>
            <a:r>
              <a:rPr lang="es-MX" b="1" dirty="0" err="1" smtClean="0">
                <a:hlinkClick r:id="rId3" action="ppaction://hlinksldjump"/>
              </a:rPr>
              <a:t>about</a:t>
            </a:r>
            <a:r>
              <a:rPr lang="es-MX" b="1" dirty="0" smtClean="0">
                <a:hlinkClick r:id="rId3" action="ppaction://hlinksldjump"/>
              </a:rPr>
              <a:t> Carlos.</a:t>
            </a:r>
            <a:endParaRPr lang="es-MX" b="1" dirty="0" smtClean="0"/>
          </a:p>
          <a:p>
            <a:pPr algn="ctr"/>
            <a:endParaRPr lang="es-MX" b="1" dirty="0">
              <a:hlinkClick r:id="rId4" action="ppaction://hlinksldjump"/>
            </a:endParaRPr>
          </a:p>
          <a:p>
            <a:pPr algn="ctr"/>
            <a:r>
              <a:rPr lang="es-MX" b="1" dirty="0" err="1" smtClean="0">
                <a:hlinkClick r:id="rId4" action="ppaction://hlinksldjump"/>
              </a:rPr>
              <a:t>Click</a:t>
            </a:r>
            <a:r>
              <a:rPr lang="es-MX" b="1" dirty="0" smtClean="0">
                <a:hlinkClick r:id="rId4" action="ppaction://hlinksldjump"/>
              </a:rPr>
              <a:t> </a:t>
            </a:r>
            <a:r>
              <a:rPr lang="es-MX" b="1" dirty="0" err="1" smtClean="0">
                <a:hlinkClick r:id="rId4" action="ppaction://hlinksldjump"/>
              </a:rPr>
              <a:t>here</a:t>
            </a:r>
            <a:r>
              <a:rPr lang="es-MX" b="1" dirty="0" smtClean="0">
                <a:hlinkClick r:id="rId4" action="ppaction://hlinksldjump"/>
              </a:rPr>
              <a:t> </a:t>
            </a:r>
            <a:r>
              <a:rPr lang="es-MX" b="1" dirty="0" err="1" smtClean="0">
                <a:hlinkClick r:id="rId4" action="ppaction://hlinksldjump"/>
              </a:rPr>
              <a:t>for</a:t>
            </a:r>
            <a:r>
              <a:rPr lang="es-MX" b="1" dirty="0" smtClean="0">
                <a:hlinkClick r:id="rId4" action="ppaction://hlinksldjump"/>
              </a:rPr>
              <a:t> </a:t>
            </a:r>
            <a:r>
              <a:rPr lang="es-MX" b="1" dirty="0" err="1" smtClean="0">
                <a:hlinkClick r:id="rId4" action="ppaction://hlinksldjump"/>
              </a:rPr>
              <a:t>questions</a:t>
            </a:r>
            <a:r>
              <a:rPr lang="es-MX" b="1" dirty="0" smtClean="0">
                <a:hlinkClick r:id="rId4" action="ppaction://hlinksldjump"/>
              </a:rPr>
              <a:t> </a:t>
            </a:r>
            <a:r>
              <a:rPr lang="es-MX" b="1" dirty="0" err="1" smtClean="0">
                <a:hlinkClick r:id="rId4" action="ppaction://hlinksldjump"/>
              </a:rPr>
              <a:t>about</a:t>
            </a:r>
            <a:r>
              <a:rPr lang="es-MX" b="1" dirty="0" smtClean="0">
                <a:hlinkClick r:id="rId4" action="ppaction://hlinksldjump"/>
              </a:rPr>
              <a:t> María.</a:t>
            </a:r>
            <a:endParaRPr lang="es-MX" b="1" dirty="0"/>
          </a:p>
          <a:p>
            <a:pPr algn="ctr"/>
            <a:endParaRPr lang="es-MX" sz="240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444" y="794321"/>
            <a:ext cx="1161275" cy="126684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635896" y="867115"/>
            <a:ext cx="2269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err="1" smtClean="0">
                <a:hlinkClick r:id="rId6" action="ppaction://hlinksldjump"/>
              </a:rPr>
              <a:t>Go</a:t>
            </a:r>
            <a:r>
              <a:rPr lang="es-MX" b="1" dirty="0" smtClean="0">
                <a:hlinkClick r:id="rId6" action="ppaction://hlinksldjump"/>
              </a:rPr>
              <a:t> </a:t>
            </a:r>
            <a:r>
              <a:rPr lang="es-MX" b="1" dirty="0" err="1" smtClean="0">
                <a:hlinkClick r:id="rId6" action="ppaction://hlinksldjump"/>
              </a:rPr>
              <a:t>to</a:t>
            </a:r>
            <a:r>
              <a:rPr lang="es-MX" b="1" dirty="0" smtClean="0">
                <a:hlinkClick r:id="rId6" action="ppaction://hlinksldjump"/>
              </a:rPr>
              <a:t> </a:t>
            </a:r>
            <a:r>
              <a:rPr lang="es-MX" b="1" dirty="0" err="1" smtClean="0">
                <a:hlinkClick r:id="rId6" action="ppaction://hlinksldjump"/>
              </a:rPr>
              <a:t>grammar</a:t>
            </a:r>
            <a:r>
              <a:rPr lang="es-MX" b="1" dirty="0" smtClean="0">
                <a:hlinkClick r:id="rId6" action="ppaction://hlinksldjump"/>
              </a:rPr>
              <a:t> guide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402190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197795"/>
            <a:ext cx="4112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b="1" u="sng" dirty="0" err="1" smtClean="0">
                <a:solidFill>
                  <a:srgbClr val="002060"/>
                </a:solidFill>
              </a:rPr>
              <a:t>Vocabulario</a:t>
            </a:r>
            <a:r>
              <a:rPr lang="en-GB" sz="2800" b="1" u="sng" dirty="0" smtClean="0">
                <a:solidFill>
                  <a:srgbClr val="002060"/>
                </a:solidFill>
              </a:rPr>
              <a:t>  y expressions</a:t>
            </a:r>
            <a:endParaRPr lang="en-GB" sz="2800" b="1" u="sng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3608" y="1268760"/>
            <a:ext cx="5953040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2400" b="1" dirty="0" err="1" smtClean="0">
                <a:solidFill>
                  <a:srgbClr val="0070C0"/>
                </a:solidFill>
              </a:rPr>
              <a:t>Hola</a:t>
            </a:r>
            <a:r>
              <a:rPr lang="en-GB" sz="2400" b="1" dirty="0" smtClean="0">
                <a:solidFill>
                  <a:srgbClr val="0070C0"/>
                </a:solidFill>
              </a:rPr>
              <a:t>/</a:t>
            </a:r>
            <a:r>
              <a:rPr lang="en-GB" sz="2400" b="1" dirty="0" err="1" smtClean="0">
                <a:solidFill>
                  <a:srgbClr val="0070C0"/>
                </a:solidFill>
              </a:rPr>
              <a:t>Adiós</a:t>
            </a:r>
            <a:r>
              <a:rPr lang="en-GB" sz="2400" b="1" dirty="0" smtClean="0">
                <a:solidFill>
                  <a:srgbClr val="0070C0"/>
                </a:solidFill>
              </a:rPr>
              <a:t> </a:t>
            </a:r>
            <a:r>
              <a:rPr lang="en-GB" sz="2400" dirty="0" smtClean="0"/>
              <a:t>		hi/goodbye</a:t>
            </a:r>
          </a:p>
          <a:p>
            <a:pPr marL="514350" indent="-514350">
              <a:buFontTx/>
              <a:buAutoNum type="arabicPeriod"/>
            </a:pPr>
            <a:r>
              <a:rPr lang="es-MX" sz="2400" b="1" dirty="0" smtClean="0">
                <a:solidFill>
                  <a:srgbClr val="0070C0"/>
                </a:solidFill>
              </a:rPr>
              <a:t>¿Cómo están?</a:t>
            </a:r>
            <a:r>
              <a:rPr lang="es-MX" sz="2400" dirty="0" smtClean="0"/>
              <a:t>		</a:t>
            </a:r>
            <a:r>
              <a:rPr lang="es-MX" sz="2400" dirty="0" err="1" smtClean="0"/>
              <a:t>How</a:t>
            </a:r>
            <a:r>
              <a:rPr lang="es-MX" sz="2400" dirty="0" smtClean="0"/>
              <a:t> are </a:t>
            </a:r>
            <a:r>
              <a:rPr lang="es-MX" sz="2400" dirty="0" err="1" smtClean="0"/>
              <a:t>you</a:t>
            </a:r>
            <a:r>
              <a:rPr lang="es-MX" sz="2400" dirty="0" smtClean="0"/>
              <a:t> </a:t>
            </a:r>
            <a:r>
              <a:rPr lang="es-MX" sz="2400" dirty="0" err="1" smtClean="0"/>
              <a:t>all</a:t>
            </a:r>
            <a:r>
              <a:rPr lang="es-MX" sz="2400" dirty="0" smtClean="0"/>
              <a:t>?</a:t>
            </a:r>
          </a:p>
          <a:p>
            <a:pPr marL="514350" indent="-514350">
              <a:buFontTx/>
              <a:buAutoNum type="arabicPeriod"/>
            </a:pPr>
            <a:r>
              <a:rPr lang="es-MX" sz="2400" b="1" dirty="0" smtClean="0">
                <a:solidFill>
                  <a:srgbClr val="0070C0"/>
                </a:solidFill>
              </a:rPr>
              <a:t>¿Qué tal? </a:t>
            </a:r>
            <a:r>
              <a:rPr lang="es-MX" sz="2400" dirty="0" smtClean="0"/>
              <a:t>	</a:t>
            </a:r>
            <a:r>
              <a:rPr lang="es-MX" sz="2400" dirty="0"/>
              <a:t>	</a:t>
            </a:r>
            <a:r>
              <a:rPr lang="es-MX" sz="2400" dirty="0" smtClean="0"/>
              <a:t>	</a:t>
            </a:r>
            <a:r>
              <a:rPr lang="es-MX" sz="2400" dirty="0" err="1" smtClean="0"/>
              <a:t>How</a:t>
            </a:r>
            <a:r>
              <a:rPr lang="es-MX" sz="2400" dirty="0" smtClean="0"/>
              <a:t> are </a:t>
            </a:r>
            <a:r>
              <a:rPr lang="es-MX" sz="2400" dirty="0" err="1" smtClean="0"/>
              <a:t>you</a:t>
            </a:r>
            <a:r>
              <a:rPr lang="es-MX" sz="2400" dirty="0" smtClean="0"/>
              <a:t>?</a:t>
            </a:r>
          </a:p>
          <a:p>
            <a:pPr marL="514350" indent="-514350">
              <a:buFontTx/>
              <a:buAutoNum type="arabicPeriod"/>
            </a:pPr>
            <a:r>
              <a:rPr lang="es-MX" sz="2400" b="1" dirty="0" smtClean="0">
                <a:solidFill>
                  <a:srgbClr val="0070C0"/>
                </a:solidFill>
              </a:rPr>
              <a:t>Cumpleaños </a:t>
            </a:r>
            <a:r>
              <a:rPr lang="es-MX" sz="2400" dirty="0" smtClean="0"/>
              <a:t>	</a:t>
            </a:r>
            <a:r>
              <a:rPr lang="es-MX" sz="2400" dirty="0"/>
              <a:t>	</a:t>
            </a:r>
            <a:r>
              <a:rPr lang="es-MX" sz="2400" dirty="0" err="1" smtClean="0"/>
              <a:t>Birthday</a:t>
            </a:r>
            <a:r>
              <a:rPr lang="es-MX" sz="2400" dirty="0" smtClean="0"/>
              <a:t>	 </a:t>
            </a:r>
          </a:p>
          <a:p>
            <a:pPr marL="514350" indent="-514350">
              <a:buAutoNum type="arabicPeriod"/>
            </a:pPr>
            <a:r>
              <a:rPr lang="en-GB" sz="2400" b="1" dirty="0" smtClean="0">
                <a:solidFill>
                  <a:srgbClr val="0070C0"/>
                </a:solidFill>
              </a:rPr>
              <a:t>Vivo	</a:t>
            </a:r>
            <a:r>
              <a:rPr lang="en-GB" sz="2400" dirty="0" smtClean="0"/>
              <a:t>		I live</a:t>
            </a:r>
          </a:p>
          <a:p>
            <a:pPr marL="514350" indent="-514350">
              <a:buAutoNum type="arabicPeriod"/>
            </a:pPr>
            <a:r>
              <a:rPr lang="es-MX" sz="2400" b="1" dirty="0" smtClean="0">
                <a:solidFill>
                  <a:srgbClr val="0070C0"/>
                </a:solidFill>
              </a:rPr>
              <a:t>Padres			</a:t>
            </a:r>
            <a:r>
              <a:rPr lang="es-MX" sz="2400" dirty="0" err="1" smtClean="0"/>
              <a:t>parents</a:t>
            </a:r>
            <a:endParaRPr lang="es-MX" sz="2400" dirty="0" smtClean="0"/>
          </a:p>
          <a:p>
            <a:pPr marL="514350" indent="-514350">
              <a:buAutoNum type="arabicPeriod"/>
            </a:pPr>
            <a:r>
              <a:rPr lang="en-GB" sz="2400" b="1" dirty="0" err="1" smtClean="0">
                <a:solidFill>
                  <a:srgbClr val="0070C0"/>
                </a:solidFill>
              </a:rPr>
              <a:t>hermanos</a:t>
            </a:r>
            <a:r>
              <a:rPr lang="en-GB" sz="2400" dirty="0" smtClean="0"/>
              <a:t>			brothers</a:t>
            </a:r>
          </a:p>
          <a:p>
            <a:pPr marL="514350" indent="-514350">
              <a:buAutoNum type="arabicPeriod"/>
            </a:pPr>
            <a:r>
              <a:rPr lang="en-GB" sz="2400" b="1" dirty="0" smtClean="0">
                <a:solidFill>
                  <a:srgbClr val="0070C0"/>
                </a:solidFill>
              </a:rPr>
              <a:t>mayor</a:t>
            </a:r>
            <a:r>
              <a:rPr lang="en-GB" sz="2400" dirty="0" smtClean="0"/>
              <a:t>		      	oldest</a:t>
            </a:r>
          </a:p>
          <a:p>
            <a:pPr marL="514350" indent="-514350">
              <a:buAutoNum type="arabicPeriod"/>
            </a:pPr>
            <a:r>
              <a:rPr lang="en-GB" sz="2400" b="1" dirty="0" err="1" smtClean="0">
                <a:solidFill>
                  <a:srgbClr val="0070C0"/>
                </a:solidFill>
              </a:rPr>
              <a:t>Menor</a:t>
            </a:r>
            <a:r>
              <a:rPr lang="en-GB" sz="2400" b="1" dirty="0" smtClean="0">
                <a:solidFill>
                  <a:srgbClr val="0070C0"/>
                </a:solidFill>
              </a:rPr>
              <a:t>	</a:t>
            </a:r>
            <a:r>
              <a:rPr lang="en-GB" sz="2400" dirty="0" smtClean="0"/>
              <a:t>		youngest</a:t>
            </a:r>
          </a:p>
          <a:p>
            <a:pPr marL="514350" indent="-514350">
              <a:buAutoNum type="arabicPeriod"/>
            </a:pPr>
            <a:r>
              <a:rPr lang="en-GB" sz="2400" b="1" dirty="0">
                <a:solidFill>
                  <a:srgbClr val="0070C0"/>
                </a:solidFill>
              </a:rPr>
              <a:t> </a:t>
            </a:r>
            <a:r>
              <a:rPr lang="es-MX" sz="2400" b="1" dirty="0" smtClean="0">
                <a:solidFill>
                  <a:srgbClr val="0070C0"/>
                </a:solidFill>
              </a:rPr>
              <a:t>otro</a:t>
            </a:r>
            <a:r>
              <a:rPr lang="es-MX" sz="2400" b="1" dirty="0">
                <a:solidFill>
                  <a:srgbClr val="0070C0"/>
                </a:solidFill>
              </a:rPr>
              <a:t>		</a:t>
            </a:r>
            <a:r>
              <a:rPr lang="es-MX" sz="2400" b="1" dirty="0" smtClean="0">
                <a:solidFill>
                  <a:srgbClr val="0070C0"/>
                </a:solidFill>
              </a:rPr>
              <a:t>  	</a:t>
            </a:r>
            <a:r>
              <a:rPr lang="es-MX" sz="2400" dirty="0" err="1" smtClean="0"/>
              <a:t>other</a:t>
            </a:r>
            <a:r>
              <a:rPr lang="es-MX" sz="2400" dirty="0" smtClean="0"/>
              <a:t> </a:t>
            </a:r>
          </a:p>
          <a:p>
            <a:pPr marL="514350" indent="-514350">
              <a:buAutoNum type="arabicPeriod"/>
            </a:pPr>
            <a:r>
              <a:rPr lang="es-MX" sz="2400" b="1" dirty="0" smtClean="0">
                <a:solidFill>
                  <a:srgbClr val="0070C0"/>
                </a:solidFill>
              </a:rPr>
              <a:t> miembro  </a:t>
            </a:r>
            <a:r>
              <a:rPr lang="es-MX" sz="2400" dirty="0" smtClean="0"/>
              <a:t>		</a:t>
            </a:r>
            <a:r>
              <a:rPr lang="es-MX" sz="2400" dirty="0" err="1" smtClean="0"/>
              <a:t>member</a:t>
            </a:r>
            <a:endParaRPr lang="es-MX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2074-885E-43B4-A636-7F6AFCA5DA1C}" type="slidenum">
              <a:rPr lang="en-GB" smtClean="0"/>
              <a:t>4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888384" y="99663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hlinkClick r:id="rId2" action="ppaction://hlinksldjump"/>
              </a:rPr>
              <a:t>Back </a:t>
            </a:r>
            <a:r>
              <a:rPr lang="es-MX" b="1" dirty="0" err="1" smtClean="0">
                <a:hlinkClick r:id="rId2" action="ppaction://hlinksldjump"/>
              </a:rPr>
              <a:t>to</a:t>
            </a:r>
            <a:r>
              <a:rPr lang="es-MX" b="1" dirty="0" smtClean="0">
                <a:hlinkClick r:id="rId2" action="ppaction://hlinksldjump"/>
              </a:rPr>
              <a:t> </a:t>
            </a:r>
            <a:r>
              <a:rPr lang="es-MX" b="1" dirty="0" err="1" smtClean="0">
                <a:hlinkClick r:id="rId2" action="ppaction://hlinksldjump"/>
              </a:rPr>
              <a:t>reading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290850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71033"/>
            <a:ext cx="35506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b="1" u="sng" dirty="0" err="1" smtClean="0">
                <a:solidFill>
                  <a:srgbClr val="002060"/>
                </a:solidFill>
              </a:rPr>
              <a:t>Vocabulario</a:t>
            </a:r>
            <a:r>
              <a:rPr lang="en-GB" sz="2400" b="1" u="sng" dirty="0" smtClean="0">
                <a:solidFill>
                  <a:srgbClr val="002060"/>
                </a:solidFill>
              </a:rPr>
              <a:t>  y expressions</a:t>
            </a:r>
            <a:endParaRPr lang="en-GB" sz="2400" b="1" u="sng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55177" y="1124744"/>
            <a:ext cx="728923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>
                <a:solidFill>
                  <a:srgbClr val="0070C0"/>
                </a:solidFill>
              </a:rPr>
              <a:t>12.  Madre</a:t>
            </a:r>
            <a:r>
              <a:rPr lang="es-MX" sz="2400" dirty="0" smtClean="0"/>
              <a:t>				</a:t>
            </a:r>
            <a:r>
              <a:rPr lang="es-MX" sz="2400" dirty="0" err="1"/>
              <a:t>M</a:t>
            </a:r>
            <a:r>
              <a:rPr lang="es-MX" sz="2400" dirty="0" err="1" smtClean="0"/>
              <a:t>other</a:t>
            </a:r>
            <a:endParaRPr lang="es-MX" sz="2400" dirty="0"/>
          </a:p>
          <a:p>
            <a:r>
              <a:rPr lang="en-GB" sz="2400" b="1" dirty="0" smtClean="0">
                <a:solidFill>
                  <a:srgbClr val="0070C0"/>
                </a:solidFill>
              </a:rPr>
              <a:t>13.  </a:t>
            </a:r>
            <a:r>
              <a:rPr lang="en-US" sz="2400" b="1" dirty="0" err="1" smtClean="0">
                <a:solidFill>
                  <a:srgbClr val="0070C0"/>
                </a:solidFill>
              </a:rPr>
              <a:t>Abuela</a:t>
            </a:r>
            <a:r>
              <a:rPr lang="en-US" sz="2400" b="1" dirty="0" smtClean="0">
                <a:solidFill>
                  <a:srgbClr val="0070C0"/>
                </a:solidFill>
              </a:rPr>
              <a:t>	</a:t>
            </a:r>
            <a:r>
              <a:rPr lang="en-GB" sz="2400" dirty="0"/>
              <a:t>			</a:t>
            </a:r>
            <a:r>
              <a:rPr lang="en-GB" sz="2400" dirty="0" smtClean="0"/>
              <a:t>Grandmother</a:t>
            </a:r>
          </a:p>
          <a:p>
            <a:r>
              <a:rPr lang="es-MX" sz="2400" b="1" dirty="0" smtClean="0">
                <a:solidFill>
                  <a:srgbClr val="0070C0"/>
                </a:solidFill>
              </a:rPr>
              <a:t>14.  Hermana</a:t>
            </a:r>
            <a:r>
              <a:rPr lang="es-MX" sz="2400" dirty="0"/>
              <a:t>			</a:t>
            </a:r>
            <a:r>
              <a:rPr lang="es-MX" sz="2400" dirty="0" smtClean="0"/>
              <a:t>	</a:t>
            </a:r>
            <a:r>
              <a:rPr lang="es-MX" sz="2400" dirty="0" err="1" smtClean="0"/>
              <a:t>Sister</a:t>
            </a:r>
            <a:r>
              <a:rPr lang="es-MX" sz="2400" dirty="0" smtClean="0"/>
              <a:t> </a:t>
            </a:r>
          </a:p>
          <a:p>
            <a:r>
              <a:rPr lang="es-MX" sz="2400" b="1" dirty="0" smtClean="0">
                <a:solidFill>
                  <a:srgbClr val="0070C0"/>
                </a:solidFill>
              </a:rPr>
              <a:t>15.  mucha	</a:t>
            </a:r>
            <a:r>
              <a:rPr lang="es-MX" sz="2400" b="1" dirty="0">
                <a:solidFill>
                  <a:srgbClr val="0070C0"/>
                </a:solidFill>
              </a:rPr>
              <a:t>		</a:t>
            </a:r>
            <a:r>
              <a:rPr lang="es-MX" sz="2400" dirty="0"/>
              <a:t>	</a:t>
            </a:r>
            <a:r>
              <a:rPr lang="es-MX" sz="2400" dirty="0" smtClean="0"/>
              <a:t>a </a:t>
            </a:r>
            <a:r>
              <a:rPr lang="es-MX" sz="2400" dirty="0" err="1" smtClean="0"/>
              <a:t>lot</a:t>
            </a:r>
            <a:endParaRPr lang="es-MX" sz="2400" dirty="0"/>
          </a:p>
          <a:p>
            <a:r>
              <a:rPr lang="es-MX" sz="2400" b="1" dirty="0" smtClean="0">
                <a:solidFill>
                  <a:srgbClr val="0070C0"/>
                </a:solidFill>
              </a:rPr>
              <a:t>16.   Hija</a:t>
            </a:r>
            <a:r>
              <a:rPr lang="es-MX" sz="2400" dirty="0">
                <a:solidFill>
                  <a:srgbClr val="0070C0"/>
                </a:solidFill>
              </a:rPr>
              <a:t>				</a:t>
            </a:r>
            <a:r>
              <a:rPr lang="es-MX" sz="2400" dirty="0" err="1" smtClean="0"/>
              <a:t>daughter</a:t>
            </a:r>
            <a:endParaRPr lang="es-MX" sz="2400" dirty="0" smtClean="0"/>
          </a:p>
          <a:p>
            <a:r>
              <a:rPr lang="es-MX" sz="2400" b="1" dirty="0" smtClean="0">
                <a:solidFill>
                  <a:srgbClr val="0070C0"/>
                </a:solidFill>
              </a:rPr>
              <a:t>17.   Única </a:t>
            </a:r>
            <a:r>
              <a:rPr lang="es-MX" sz="2400" b="1" dirty="0">
                <a:solidFill>
                  <a:srgbClr val="0070C0"/>
                </a:solidFill>
              </a:rPr>
              <a:t>				</a:t>
            </a:r>
            <a:r>
              <a:rPr lang="es-MX" sz="2400" dirty="0" err="1" smtClean="0"/>
              <a:t>Only</a:t>
            </a:r>
            <a:endParaRPr lang="es-MX" sz="2400" dirty="0"/>
          </a:p>
          <a:p>
            <a:r>
              <a:rPr lang="es-MX" sz="2400" b="1" dirty="0" smtClean="0">
                <a:solidFill>
                  <a:srgbClr val="0070C0"/>
                </a:solidFill>
              </a:rPr>
              <a:t>18.   divorciados</a:t>
            </a:r>
            <a:r>
              <a:rPr lang="es-MX" sz="2400" b="1" dirty="0">
                <a:solidFill>
                  <a:srgbClr val="0070C0"/>
                </a:solidFill>
              </a:rPr>
              <a:t>			</a:t>
            </a:r>
            <a:r>
              <a:rPr lang="es-MX" sz="2400" dirty="0" err="1" smtClean="0"/>
              <a:t>divorced</a:t>
            </a:r>
            <a:r>
              <a:rPr lang="es-MX" sz="2400" b="1" dirty="0">
                <a:solidFill>
                  <a:srgbClr val="0070C0"/>
                </a:solidFill>
              </a:rPr>
              <a:t>	</a:t>
            </a:r>
          </a:p>
          <a:p>
            <a:pPr marL="457200" indent="-457200">
              <a:buAutoNum type="arabicPeriod" startAt="19"/>
            </a:pPr>
            <a:r>
              <a:rPr lang="es-MX" sz="2400" b="1" dirty="0" smtClean="0">
                <a:solidFill>
                  <a:srgbClr val="0070C0"/>
                </a:solidFill>
              </a:rPr>
              <a:t>Ningún </a:t>
            </a:r>
            <a:r>
              <a:rPr lang="es-MX" sz="2400" b="1" dirty="0">
                <a:solidFill>
                  <a:srgbClr val="0070C0"/>
                </a:solidFill>
              </a:rPr>
              <a:t>		</a:t>
            </a:r>
            <a:r>
              <a:rPr lang="es-MX" sz="2400" b="1" dirty="0" smtClean="0">
                <a:solidFill>
                  <a:srgbClr val="0070C0"/>
                </a:solidFill>
              </a:rPr>
              <a:t>		</a:t>
            </a:r>
            <a:r>
              <a:rPr lang="es-MX" sz="2400" dirty="0" smtClean="0"/>
              <a:t>no</a:t>
            </a:r>
          </a:p>
          <a:p>
            <a:pPr marL="457200" indent="-457200">
              <a:buAutoNum type="arabicPeriod" startAt="19"/>
            </a:pPr>
            <a:r>
              <a:rPr lang="es-MX" sz="2400" b="1" dirty="0" smtClean="0">
                <a:solidFill>
                  <a:srgbClr val="0070C0"/>
                </a:solidFill>
              </a:rPr>
              <a:t>Vivo</a:t>
            </a:r>
            <a:r>
              <a:rPr lang="es-MX" sz="2400" dirty="0" smtClean="0"/>
              <a:t>				I </a:t>
            </a:r>
            <a:r>
              <a:rPr lang="es-MX" sz="2400" dirty="0" err="1" smtClean="0"/>
              <a:t>live</a:t>
            </a:r>
            <a:endParaRPr lang="es-MX" sz="2400" dirty="0" smtClean="0"/>
          </a:p>
          <a:p>
            <a:pPr marL="457200" indent="-457200">
              <a:buAutoNum type="arabicPeriod" startAt="19"/>
            </a:pPr>
            <a:r>
              <a:rPr lang="es-MX" sz="2400" b="1" dirty="0" smtClean="0">
                <a:solidFill>
                  <a:srgbClr val="0070C0"/>
                </a:solidFill>
              </a:rPr>
              <a:t>Padres</a:t>
            </a:r>
            <a:r>
              <a:rPr lang="es-MX" sz="2400" dirty="0" smtClean="0"/>
              <a:t>				</a:t>
            </a:r>
            <a:r>
              <a:rPr lang="es-MX" sz="2400" dirty="0" err="1" smtClean="0"/>
              <a:t>parents</a:t>
            </a:r>
            <a:endParaRPr lang="es-MX" sz="2400" dirty="0" smtClean="0"/>
          </a:p>
          <a:p>
            <a:r>
              <a:rPr lang="es-MX" sz="2400" b="1" dirty="0" smtClean="0">
                <a:solidFill>
                  <a:srgbClr val="0070C0"/>
                </a:solidFill>
              </a:rPr>
              <a:t>22. Vive</a:t>
            </a:r>
            <a:r>
              <a:rPr lang="es-MX" sz="2400" dirty="0" smtClean="0"/>
              <a:t>				</a:t>
            </a:r>
            <a:r>
              <a:rPr lang="es-MX" sz="2400" dirty="0" err="1" smtClean="0"/>
              <a:t>lives</a:t>
            </a:r>
            <a:r>
              <a:rPr lang="es-MX" sz="2400" dirty="0"/>
              <a:t>	</a:t>
            </a:r>
            <a:endParaRPr lang="es-MX" sz="2400" dirty="0" smtClean="0"/>
          </a:p>
          <a:p>
            <a:r>
              <a:rPr lang="es-MX" sz="2400" b="1" dirty="0" smtClean="0">
                <a:solidFill>
                  <a:srgbClr val="0070C0"/>
                </a:solidFill>
              </a:rPr>
              <a:t>23. No se permiten</a:t>
            </a:r>
            <a:r>
              <a:rPr lang="es-MX" sz="2400" dirty="0" smtClean="0"/>
              <a:t>			are </a:t>
            </a:r>
            <a:r>
              <a:rPr lang="es-MX" sz="2400" dirty="0" err="1" smtClean="0"/>
              <a:t>not</a:t>
            </a:r>
            <a:r>
              <a:rPr lang="es-MX" sz="2400" dirty="0" smtClean="0"/>
              <a:t> allowed24. </a:t>
            </a:r>
            <a:r>
              <a:rPr lang="es-MX" sz="2400" b="1" dirty="0" smtClean="0">
                <a:solidFill>
                  <a:srgbClr val="0070C0"/>
                </a:solidFill>
              </a:rPr>
              <a:t>24. Hasta luego</a:t>
            </a:r>
            <a:r>
              <a:rPr lang="es-MX" sz="2400" dirty="0" smtClean="0"/>
              <a:t>			</a:t>
            </a:r>
            <a:r>
              <a:rPr lang="es-MX" sz="2400" dirty="0" err="1" smtClean="0"/>
              <a:t>see</a:t>
            </a:r>
            <a:r>
              <a:rPr lang="es-MX" sz="2400" dirty="0" smtClean="0"/>
              <a:t> </a:t>
            </a:r>
            <a:r>
              <a:rPr lang="es-MX" sz="2400" dirty="0" err="1" smtClean="0"/>
              <a:t>you</a:t>
            </a:r>
            <a:r>
              <a:rPr lang="es-MX" sz="2400" dirty="0" smtClean="0"/>
              <a:t> </a:t>
            </a:r>
            <a:r>
              <a:rPr lang="es-MX" sz="2400" dirty="0" err="1" smtClean="0"/>
              <a:t>late</a:t>
            </a:r>
            <a:r>
              <a:rPr lang="es-MX" sz="2400" dirty="0" err="1"/>
              <a:t>r</a:t>
            </a:r>
            <a:r>
              <a:rPr lang="es-MX" sz="2400" dirty="0"/>
              <a:t>	</a:t>
            </a:r>
            <a:endParaRPr lang="es-MX" sz="2400" dirty="0" smtClean="0"/>
          </a:p>
          <a:p>
            <a:r>
              <a:rPr lang="es-MX" sz="2400" b="1" dirty="0" smtClean="0">
                <a:solidFill>
                  <a:srgbClr val="0070C0"/>
                </a:solidFill>
              </a:rPr>
              <a:t>25. Luego</a:t>
            </a:r>
            <a:r>
              <a:rPr lang="es-MX" sz="2400" dirty="0" smtClean="0"/>
              <a:t>				</a:t>
            </a:r>
            <a:r>
              <a:rPr lang="es-MX" sz="2400" dirty="0" err="1" smtClean="0"/>
              <a:t>after</a:t>
            </a:r>
            <a:r>
              <a:rPr lang="es-MX" sz="2400" dirty="0"/>
              <a:t>		</a:t>
            </a:r>
            <a:endParaRPr lang="es-MX" sz="32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2074-885E-43B4-A636-7F6AFCA5DA1C}" type="slidenum">
              <a:rPr lang="en-GB" smtClean="0"/>
              <a:t>5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414569" y="204763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hlinkClick r:id="rId2" action="ppaction://hlinksldjump"/>
              </a:rPr>
              <a:t>Back </a:t>
            </a:r>
            <a:r>
              <a:rPr lang="es-MX" b="1" dirty="0" err="1" smtClean="0">
                <a:hlinkClick r:id="rId2" action="ppaction://hlinksldjump"/>
              </a:rPr>
              <a:t>to</a:t>
            </a:r>
            <a:r>
              <a:rPr lang="es-MX" b="1" dirty="0" smtClean="0">
                <a:hlinkClick r:id="rId2" action="ppaction://hlinksldjump"/>
              </a:rPr>
              <a:t> </a:t>
            </a:r>
            <a:r>
              <a:rPr lang="es-MX" b="1" dirty="0" err="1" smtClean="0">
                <a:hlinkClick r:id="rId2" action="ppaction://hlinksldjump"/>
              </a:rPr>
              <a:t>reading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1917087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D0CD-9CF9-44A4-B9E7-6A29B144397B}" type="slidenum">
              <a:rPr lang="en-US" smtClean="0"/>
              <a:t>6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394692"/>
            <a:ext cx="8538865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u="sng" dirty="0" err="1" smtClean="0">
                <a:solidFill>
                  <a:srgbClr val="002060"/>
                </a:solidFill>
              </a:rPr>
              <a:t>Subject</a:t>
            </a:r>
            <a:r>
              <a:rPr lang="es-MX" sz="2400" b="1" u="sng" dirty="0" smtClean="0">
                <a:solidFill>
                  <a:srgbClr val="002060"/>
                </a:solidFill>
              </a:rPr>
              <a:t> </a:t>
            </a:r>
            <a:r>
              <a:rPr lang="es-MX" sz="2400" b="1" u="sng" dirty="0" err="1" smtClean="0">
                <a:solidFill>
                  <a:srgbClr val="002060"/>
                </a:solidFill>
              </a:rPr>
              <a:t>pronouns</a:t>
            </a:r>
            <a:r>
              <a:rPr lang="es-MX" sz="2400" b="1" u="sng" dirty="0" smtClean="0">
                <a:solidFill>
                  <a:srgbClr val="002060"/>
                </a:solidFill>
              </a:rPr>
              <a:t> </a:t>
            </a:r>
          </a:p>
          <a:p>
            <a:r>
              <a:rPr lang="es-MX" sz="2400" b="1" u="sng" dirty="0" smtClean="0"/>
              <a:t>Singular</a:t>
            </a:r>
            <a:r>
              <a:rPr lang="es-MX" sz="2400" b="1" dirty="0" smtClean="0"/>
              <a:t>	</a:t>
            </a:r>
            <a:endParaRPr lang="es-MX" sz="2400" b="1" u="sng" dirty="0" smtClean="0">
              <a:solidFill>
                <a:srgbClr val="0070C0"/>
              </a:solidFill>
            </a:endParaRPr>
          </a:p>
          <a:p>
            <a:r>
              <a:rPr lang="es-MX" sz="2400" b="1" dirty="0" smtClean="0">
                <a:solidFill>
                  <a:srgbClr val="002060"/>
                </a:solidFill>
              </a:rPr>
              <a:t>Yo 			</a:t>
            </a:r>
            <a:r>
              <a:rPr lang="es-MX" sz="2400" b="1" dirty="0" smtClean="0">
                <a:solidFill>
                  <a:srgbClr val="FF0000"/>
                </a:solidFill>
              </a:rPr>
              <a:t>(I)</a:t>
            </a:r>
            <a:r>
              <a:rPr lang="es-MX" sz="2400" dirty="0" smtClean="0"/>
              <a:t>						</a:t>
            </a:r>
          </a:p>
          <a:p>
            <a:r>
              <a:rPr lang="es-MX" sz="2400" b="1" dirty="0" smtClean="0">
                <a:solidFill>
                  <a:srgbClr val="002060"/>
                </a:solidFill>
              </a:rPr>
              <a:t>Tú 			</a:t>
            </a:r>
            <a:r>
              <a:rPr lang="es-MX" sz="2400" b="1" dirty="0" smtClean="0">
                <a:solidFill>
                  <a:srgbClr val="FF0000"/>
                </a:solidFill>
              </a:rPr>
              <a:t>(</a:t>
            </a:r>
            <a:r>
              <a:rPr lang="es-MX" sz="2400" b="1" dirty="0" err="1" smtClean="0">
                <a:solidFill>
                  <a:srgbClr val="FF0000"/>
                </a:solidFill>
              </a:rPr>
              <a:t>you</a:t>
            </a:r>
            <a:r>
              <a:rPr lang="es-MX" sz="2400" b="1" dirty="0" smtClean="0">
                <a:solidFill>
                  <a:srgbClr val="FF0000"/>
                </a:solidFill>
              </a:rPr>
              <a:t>)</a:t>
            </a:r>
            <a:r>
              <a:rPr lang="es-MX" sz="2400" dirty="0" smtClean="0"/>
              <a:t>						</a:t>
            </a:r>
          </a:p>
          <a:p>
            <a:r>
              <a:rPr lang="es-MX" sz="2400" b="1" dirty="0" smtClean="0">
                <a:solidFill>
                  <a:srgbClr val="002060"/>
                </a:solidFill>
              </a:rPr>
              <a:t>él/ella 			</a:t>
            </a:r>
            <a:r>
              <a:rPr lang="es-MX" sz="2400" b="1" dirty="0" smtClean="0">
                <a:solidFill>
                  <a:srgbClr val="FF0000"/>
                </a:solidFill>
              </a:rPr>
              <a:t>(he/</a:t>
            </a:r>
            <a:r>
              <a:rPr lang="es-MX" sz="2400" b="1" dirty="0" err="1" smtClean="0">
                <a:solidFill>
                  <a:srgbClr val="FF0000"/>
                </a:solidFill>
              </a:rPr>
              <a:t>she</a:t>
            </a:r>
            <a:r>
              <a:rPr lang="es-MX" sz="2400" b="1" dirty="0" smtClean="0">
                <a:solidFill>
                  <a:srgbClr val="FF0000"/>
                </a:solidFill>
              </a:rPr>
              <a:t>/</a:t>
            </a:r>
            <a:r>
              <a:rPr lang="es-MX" sz="2400" b="1" dirty="0" err="1" smtClean="0">
                <a:solidFill>
                  <a:srgbClr val="FF0000"/>
                </a:solidFill>
              </a:rPr>
              <a:t>it</a:t>
            </a:r>
            <a:r>
              <a:rPr lang="es-MX" sz="2400" b="1" dirty="0" smtClean="0">
                <a:solidFill>
                  <a:srgbClr val="FF0000"/>
                </a:solidFill>
              </a:rPr>
              <a:t>)</a:t>
            </a:r>
            <a:r>
              <a:rPr lang="es-MX" sz="2400" dirty="0"/>
              <a:t>	</a:t>
            </a:r>
            <a:r>
              <a:rPr lang="es-MX" sz="2400" dirty="0" smtClean="0"/>
              <a:t>	</a:t>
            </a:r>
            <a:endParaRPr lang="es-MX" sz="2400" u="sng" dirty="0">
              <a:solidFill>
                <a:srgbClr val="FF0000"/>
              </a:solidFill>
            </a:endParaRPr>
          </a:p>
          <a:p>
            <a:r>
              <a:rPr lang="es-MX" sz="2400" b="1" dirty="0" smtClean="0">
                <a:solidFill>
                  <a:srgbClr val="002060"/>
                </a:solidFill>
              </a:rPr>
              <a:t>usted</a:t>
            </a:r>
            <a:r>
              <a:rPr lang="es-MX" sz="2400" dirty="0" smtClean="0"/>
              <a:t> 			</a:t>
            </a:r>
            <a:r>
              <a:rPr lang="es-MX" sz="2400" b="1" dirty="0" smtClean="0">
                <a:solidFill>
                  <a:srgbClr val="FF0000"/>
                </a:solidFill>
              </a:rPr>
              <a:t>(</a:t>
            </a:r>
            <a:r>
              <a:rPr lang="es-MX" sz="2400" b="1" dirty="0" err="1" smtClean="0">
                <a:solidFill>
                  <a:srgbClr val="FF0000"/>
                </a:solidFill>
              </a:rPr>
              <a:t>You</a:t>
            </a:r>
            <a:r>
              <a:rPr lang="es-MX" sz="2400" b="1" dirty="0" smtClean="0">
                <a:solidFill>
                  <a:srgbClr val="FF0000"/>
                </a:solidFill>
              </a:rPr>
              <a:t> formal)</a:t>
            </a:r>
            <a:r>
              <a:rPr lang="es-MX" sz="2400" dirty="0" smtClean="0"/>
              <a:t>		</a:t>
            </a:r>
            <a:endParaRPr lang="es-MX" sz="2400" b="1" u="sng" dirty="0" smtClean="0">
              <a:solidFill>
                <a:srgbClr val="FF0000"/>
              </a:solidFill>
            </a:endParaRPr>
          </a:p>
          <a:p>
            <a:endParaRPr lang="es-MX" sz="2400" dirty="0" smtClean="0"/>
          </a:p>
          <a:p>
            <a:r>
              <a:rPr lang="es-MX" sz="2400" b="1" u="sng" dirty="0" smtClean="0"/>
              <a:t>Plural</a:t>
            </a:r>
          </a:p>
          <a:p>
            <a:r>
              <a:rPr lang="es-MX" sz="2400" b="1" dirty="0" smtClean="0">
                <a:solidFill>
                  <a:srgbClr val="002060"/>
                </a:solidFill>
              </a:rPr>
              <a:t>Nosotros/as 	</a:t>
            </a:r>
            <a:r>
              <a:rPr lang="es-MX" sz="2400" b="1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s-MX" sz="2400" b="1" dirty="0" err="1" smtClean="0">
                <a:solidFill>
                  <a:schemeClr val="accent6">
                    <a:lumMod val="75000"/>
                  </a:schemeClr>
                </a:solidFill>
              </a:rPr>
              <a:t>we</a:t>
            </a:r>
            <a:r>
              <a:rPr lang="es-MX" sz="2400" b="1" dirty="0" smtClean="0">
                <a:solidFill>
                  <a:schemeClr val="accent6">
                    <a:lumMod val="75000"/>
                  </a:schemeClr>
                </a:solidFill>
              </a:rPr>
              <a:t>)  </a:t>
            </a:r>
            <a:r>
              <a:rPr lang="es-MX" sz="2400" b="1" dirty="0" smtClean="0">
                <a:solidFill>
                  <a:srgbClr val="FF0000"/>
                </a:solidFill>
              </a:rPr>
              <a:t>	</a:t>
            </a:r>
            <a:r>
              <a:rPr lang="es-MX" sz="2400" b="1" u="sng" dirty="0" smtClean="0">
                <a:solidFill>
                  <a:srgbClr val="FF0000"/>
                </a:solidFill>
              </a:rPr>
              <a:t>nosotros</a:t>
            </a:r>
            <a:r>
              <a:rPr lang="es-MX" sz="2400" b="1" dirty="0" smtClean="0">
                <a:solidFill>
                  <a:srgbClr val="FF0000"/>
                </a:solidFill>
              </a:rPr>
              <a:t> (</a:t>
            </a:r>
            <a:r>
              <a:rPr lang="es-MX" sz="2400" b="1" dirty="0" err="1" smtClean="0">
                <a:solidFill>
                  <a:srgbClr val="FF0000"/>
                </a:solidFill>
              </a:rPr>
              <a:t>only</a:t>
            </a:r>
            <a:r>
              <a:rPr lang="es-MX" sz="2400" b="1" dirty="0" smtClean="0">
                <a:solidFill>
                  <a:srgbClr val="FF0000"/>
                </a:solidFill>
              </a:rPr>
              <a:t> males </a:t>
            </a:r>
            <a:r>
              <a:rPr lang="es-MX" sz="2400" b="1" dirty="0" err="1" smtClean="0">
                <a:solidFill>
                  <a:srgbClr val="FF0000"/>
                </a:solidFill>
              </a:rPr>
              <a:t>or</a:t>
            </a:r>
            <a:r>
              <a:rPr lang="es-MX" sz="2400" b="1" dirty="0" smtClean="0">
                <a:solidFill>
                  <a:srgbClr val="FF0000"/>
                </a:solidFill>
              </a:rPr>
              <a:t> </a:t>
            </a:r>
            <a:r>
              <a:rPr lang="es-MX" sz="2400" b="1" dirty="0" err="1" smtClean="0">
                <a:solidFill>
                  <a:srgbClr val="FF0000"/>
                </a:solidFill>
              </a:rPr>
              <a:t>male</a:t>
            </a:r>
            <a:r>
              <a:rPr lang="es-MX" sz="2400" b="1" dirty="0" smtClean="0">
                <a:solidFill>
                  <a:srgbClr val="FF0000"/>
                </a:solidFill>
              </a:rPr>
              <a:t> and 					</a:t>
            </a:r>
            <a:r>
              <a:rPr lang="es-MX" sz="2400" b="1" dirty="0" err="1" smtClean="0">
                <a:solidFill>
                  <a:srgbClr val="FF0000"/>
                </a:solidFill>
              </a:rPr>
              <a:t>female</a:t>
            </a:r>
            <a:r>
              <a:rPr lang="es-MX" sz="2400" b="1" dirty="0" smtClean="0">
                <a:solidFill>
                  <a:srgbClr val="FF0000"/>
                </a:solidFill>
              </a:rPr>
              <a:t>)</a:t>
            </a:r>
          </a:p>
          <a:p>
            <a:r>
              <a:rPr lang="es-MX" sz="2400" b="1" dirty="0" smtClean="0">
                <a:solidFill>
                  <a:srgbClr val="FF0000"/>
                </a:solidFill>
              </a:rPr>
              <a:t>			</a:t>
            </a:r>
            <a:r>
              <a:rPr lang="es-MX" sz="2400" b="1" u="sng" dirty="0" smtClean="0">
                <a:solidFill>
                  <a:srgbClr val="FF0000"/>
                </a:solidFill>
              </a:rPr>
              <a:t>nosotras</a:t>
            </a:r>
            <a:r>
              <a:rPr lang="es-MX" sz="2400" b="1" dirty="0" smtClean="0">
                <a:solidFill>
                  <a:srgbClr val="FF0000"/>
                </a:solidFill>
              </a:rPr>
              <a:t> (</a:t>
            </a:r>
            <a:r>
              <a:rPr lang="es-MX" sz="2400" b="1" dirty="0" err="1" smtClean="0">
                <a:solidFill>
                  <a:srgbClr val="FF0000"/>
                </a:solidFill>
              </a:rPr>
              <a:t>only</a:t>
            </a:r>
            <a:r>
              <a:rPr lang="es-MX" sz="2400" b="1" dirty="0" smtClean="0">
                <a:solidFill>
                  <a:srgbClr val="FF0000"/>
                </a:solidFill>
              </a:rPr>
              <a:t> </a:t>
            </a:r>
            <a:r>
              <a:rPr lang="es-MX" sz="2400" b="1" dirty="0" err="1" smtClean="0">
                <a:solidFill>
                  <a:srgbClr val="FF0000"/>
                </a:solidFill>
              </a:rPr>
              <a:t>female</a:t>
            </a:r>
            <a:r>
              <a:rPr lang="es-MX" sz="2400" b="1" dirty="0" smtClean="0">
                <a:solidFill>
                  <a:srgbClr val="FF0000"/>
                </a:solidFill>
              </a:rPr>
              <a:t>)</a:t>
            </a:r>
            <a:r>
              <a:rPr lang="es-MX" sz="2400" dirty="0" smtClean="0"/>
              <a:t>	</a:t>
            </a:r>
            <a:endParaRPr lang="es-MX" sz="2400" b="1" u="sng" dirty="0" smtClean="0">
              <a:solidFill>
                <a:srgbClr val="FF0000"/>
              </a:solidFill>
            </a:endParaRPr>
          </a:p>
          <a:p>
            <a:r>
              <a:rPr lang="es-MX" sz="2400" b="1" dirty="0" smtClean="0">
                <a:solidFill>
                  <a:srgbClr val="002060"/>
                </a:solidFill>
              </a:rPr>
              <a:t>vosotros</a:t>
            </a:r>
            <a:r>
              <a:rPr lang="es-MX" sz="2400" dirty="0" smtClean="0"/>
              <a:t> 		</a:t>
            </a:r>
            <a:r>
              <a:rPr lang="es-MX" sz="2400" b="1" dirty="0" smtClean="0">
                <a:solidFill>
                  <a:srgbClr val="FF0000"/>
                </a:solidFill>
              </a:rPr>
              <a:t>(</a:t>
            </a:r>
            <a:r>
              <a:rPr lang="es-MX" sz="2400" b="1" dirty="0" err="1" smtClean="0">
                <a:solidFill>
                  <a:srgbClr val="FF0000"/>
                </a:solidFill>
              </a:rPr>
              <a:t>You</a:t>
            </a:r>
            <a:r>
              <a:rPr lang="es-MX" sz="2400" b="1" dirty="0" smtClean="0">
                <a:solidFill>
                  <a:srgbClr val="FF0000"/>
                </a:solidFill>
              </a:rPr>
              <a:t>/</a:t>
            </a:r>
            <a:r>
              <a:rPr lang="es-MX" sz="2400" b="1" dirty="0" err="1" smtClean="0">
                <a:solidFill>
                  <a:srgbClr val="FF0000"/>
                </a:solidFill>
              </a:rPr>
              <a:t>Spain</a:t>
            </a:r>
            <a:r>
              <a:rPr lang="es-MX" sz="2400" dirty="0" smtClean="0"/>
              <a:t>)				</a:t>
            </a:r>
          </a:p>
          <a:p>
            <a:r>
              <a:rPr lang="es-MX" sz="2400" b="1" dirty="0" smtClean="0">
                <a:solidFill>
                  <a:srgbClr val="002060"/>
                </a:solidFill>
              </a:rPr>
              <a:t>Ustedes 		</a:t>
            </a:r>
            <a:r>
              <a:rPr lang="es-MX" sz="2400" b="1" dirty="0" smtClean="0">
                <a:solidFill>
                  <a:srgbClr val="FF0000"/>
                </a:solidFill>
              </a:rPr>
              <a:t>(</a:t>
            </a:r>
            <a:r>
              <a:rPr lang="es-MX" sz="2400" b="1" dirty="0" err="1" smtClean="0">
                <a:solidFill>
                  <a:srgbClr val="FF0000"/>
                </a:solidFill>
              </a:rPr>
              <a:t>you</a:t>
            </a:r>
            <a:r>
              <a:rPr lang="es-MX" sz="2400" b="1" dirty="0" smtClean="0">
                <a:solidFill>
                  <a:srgbClr val="FF0000"/>
                </a:solidFill>
              </a:rPr>
              <a:t>)</a:t>
            </a:r>
            <a:r>
              <a:rPr lang="es-MX" sz="2400" dirty="0" smtClean="0"/>
              <a:t>			</a:t>
            </a:r>
            <a:endParaRPr lang="es-MX" sz="2400" b="1" u="sng" dirty="0">
              <a:solidFill>
                <a:srgbClr val="FF0000"/>
              </a:solidFill>
            </a:endParaRPr>
          </a:p>
          <a:p>
            <a:r>
              <a:rPr lang="es-MX" sz="2400" b="1" dirty="0" smtClean="0">
                <a:solidFill>
                  <a:srgbClr val="002060"/>
                </a:solidFill>
              </a:rPr>
              <a:t>ellos/ellas 	</a:t>
            </a:r>
            <a:r>
              <a:rPr lang="es-MX" sz="2400" b="1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s-MX" sz="2400" b="1" dirty="0" err="1" smtClean="0">
                <a:solidFill>
                  <a:schemeClr val="accent6">
                    <a:lumMod val="75000"/>
                  </a:schemeClr>
                </a:solidFill>
              </a:rPr>
              <a:t>they</a:t>
            </a:r>
            <a:r>
              <a:rPr lang="es-MX" sz="2400" b="1" dirty="0" smtClean="0">
                <a:solidFill>
                  <a:schemeClr val="accent6">
                    <a:lumMod val="75000"/>
                  </a:schemeClr>
                </a:solidFill>
              </a:rPr>
              <a:t>)   </a:t>
            </a:r>
            <a:r>
              <a:rPr lang="es-MX" sz="2400" b="1" u="sng" dirty="0" smtClean="0">
                <a:solidFill>
                  <a:srgbClr val="FF0000"/>
                </a:solidFill>
              </a:rPr>
              <a:t>ellos</a:t>
            </a:r>
            <a:r>
              <a:rPr lang="es-MX" sz="2400" b="1" dirty="0" smtClean="0">
                <a:solidFill>
                  <a:srgbClr val="FF0000"/>
                </a:solidFill>
              </a:rPr>
              <a:t> (</a:t>
            </a:r>
            <a:r>
              <a:rPr lang="es-MX" sz="2400" b="1" dirty="0" err="1" smtClean="0">
                <a:solidFill>
                  <a:srgbClr val="FF0000"/>
                </a:solidFill>
              </a:rPr>
              <a:t>only</a:t>
            </a:r>
            <a:r>
              <a:rPr lang="es-MX" sz="2400" b="1" dirty="0" smtClean="0">
                <a:solidFill>
                  <a:srgbClr val="FF0000"/>
                </a:solidFill>
              </a:rPr>
              <a:t> males </a:t>
            </a:r>
            <a:r>
              <a:rPr lang="es-MX" sz="2400" b="1" dirty="0" err="1" smtClean="0">
                <a:solidFill>
                  <a:srgbClr val="FF0000"/>
                </a:solidFill>
              </a:rPr>
              <a:t>or</a:t>
            </a:r>
            <a:r>
              <a:rPr lang="es-MX" sz="2400" b="1" dirty="0" smtClean="0">
                <a:solidFill>
                  <a:srgbClr val="FF0000"/>
                </a:solidFill>
              </a:rPr>
              <a:t> </a:t>
            </a:r>
            <a:r>
              <a:rPr lang="es-MX" sz="2400" b="1" dirty="0" err="1" smtClean="0">
                <a:solidFill>
                  <a:srgbClr val="FF0000"/>
                </a:solidFill>
              </a:rPr>
              <a:t>male</a:t>
            </a:r>
            <a:r>
              <a:rPr lang="es-MX" sz="2400" b="1" dirty="0" smtClean="0">
                <a:solidFill>
                  <a:srgbClr val="FF0000"/>
                </a:solidFill>
              </a:rPr>
              <a:t> and 					</a:t>
            </a:r>
            <a:r>
              <a:rPr lang="es-MX" sz="2400" b="1" dirty="0" err="1" smtClean="0">
                <a:solidFill>
                  <a:srgbClr val="FF0000"/>
                </a:solidFill>
              </a:rPr>
              <a:t>female</a:t>
            </a:r>
            <a:r>
              <a:rPr lang="es-MX" sz="2400" b="1" dirty="0" smtClean="0">
                <a:solidFill>
                  <a:srgbClr val="FF0000"/>
                </a:solidFill>
              </a:rPr>
              <a:t>) </a:t>
            </a:r>
          </a:p>
          <a:p>
            <a:r>
              <a:rPr lang="es-MX" sz="2400" b="1" dirty="0" smtClean="0">
                <a:solidFill>
                  <a:srgbClr val="FF0000"/>
                </a:solidFill>
              </a:rPr>
              <a:t>		</a:t>
            </a:r>
            <a:r>
              <a:rPr lang="es-MX" sz="2400" b="1" dirty="0">
                <a:solidFill>
                  <a:srgbClr val="FF0000"/>
                </a:solidFill>
              </a:rPr>
              <a:t>	</a:t>
            </a:r>
            <a:r>
              <a:rPr lang="es-MX" sz="2400" b="1" u="sng" dirty="0" smtClean="0">
                <a:solidFill>
                  <a:srgbClr val="FF0000"/>
                </a:solidFill>
              </a:rPr>
              <a:t>ellas</a:t>
            </a:r>
            <a:r>
              <a:rPr lang="es-MX" sz="2400" b="1" dirty="0" smtClean="0">
                <a:solidFill>
                  <a:srgbClr val="FF0000"/>
                </a:solidFill>
              </a:rPr>
              <a:t> (</a:t>
            </a:r>
            <a:r>
              <a:rPr lang="es-MX" sz="2400" b="1" dirty="0" err="1" smtClean="0">
                <a:solidFill>
                  <a:srgbClr val="FF0000"/>
                </a:solidFill>
              </a:rPr>
              <a:t>only</a:t>
            </a:r>
            <a:r>
              <a:rPr lang="es-MX" sz="2400" b="1" dirty="0" smtClean="0">
                <a:solidFill>
                  <a:srgbClr val="FF0000"/>
                </a:solidFill>
              </a:rPr>
              <a:t> </a:t>
            </a:r>
            <a:r>
              <a:rPr lang="es-MX" sz="2400" b="1" dirty="0" err="1" smtClean="0">
                <a:solidFill>
                  <a:srgbClr val="FF0000"/>
                </a:solidFill>
              </a:rPr>
              <a:t>female</a:t>
            </a:r>
            <a:r>
              <a:rPr lang="es-MX" sz="2400" b="1" dirty="0" smtClean="0">
                <a:solidFill>
                  <a:srgbClr val="FF0000"/>
                </a:solidFill>
              </a:rPr>
              <a:t>)</a:t>
            </a:r>
            <a:r>
              <a:rPr lang="es-MX" sz="2800" dirty="0" smtClean="0"/>
              <a:t>				</a:t>
            </a:r>
          </a:p>
          <a:p>
            <a:endParaRPr lang="es-MX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592960" y="764704"/>
            <a:ext cx="1693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hlinkClick r:id="rId2" action="ppaction://hlinksldjump"/>
              </a:rPr>
              <a:t>Back </a:t>
            </a:r>
            <a:r>
              <a:rPr lang="es-MX" b="1" dirty="0" err="1" smtClean="0">
                <a:hlinkClick r:id="rId2" action="ppaction://hlinksldjump"/>
              </a:rPr>
              <a:t>to</a:t>
            </a:r>
            <a:r>
              <a:rPr lang="es-MX" b="1" dirty="0" smtClean="0">
                <a:hlinkClick r:id="rId2" action="ppaction://hlinksldjump"/>
              </a:rPr>
              <a:t> </a:t>
            </a:r>
            <a:r>
              <a:rPr lang="es-MX" b="1" dirty="0" err="1" smtClean="0">
                <a:hlinkClick r:id="rId2" action="ppaction://hlinksldjump"/>
              </a:rPr>
              <a:t>grammar</a:t>
            </a:r>
            <a:r>
              <a:rPr lang="es-MX" b="1" dirty="0" smtClean="0">
                <a:hlinkClick r:id="rId2" action="ppaction://hlinksldjump"/>
              </a:rPr>
              <a:t> guide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3838397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D0CD-9CF9-44A4-B9E7-6A29B144397B}" type="slidenum">
              <a:rPr lang="en-US" smtClean="0"/>
              <a:t>7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258167"/>
            <a:ext cx="853886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u="sng" dirty="0" smtClean="0">
                <a:solidFill>
                  <a:srgbClr val="002060"/>
                </a:solidFill>
              </a:rPr>
              <a:t>Verbo ser/</a:t>
            </a:r>
            <a:r>
              <a:rPr lang="es-MX" sz="2400" b="1" u="sng" dirty="0" err="1" smtClean="0">
                <a:solidFill>
                  <a:srgbClr val="002060"/>
                </a:solidFill>
              </a:rPr>
              <a:t>to</a:t>
            </a:r>
            <a:r>
              <a:rPr lang="es-MX" sz="2400" b="1" u="sng" dirty="0" smtClean="0">
                <a:solidFill>
                  <a:srgbClr val="002060"/>
                </a:solidFill>
              </a:rPr>
              <a:t> be(</a:t>
            </a:r>
            <a:r>
              <a:rPr lang="es-MX" sz="2400" b="1" u="sng" dirty="0" err="1" smtClean="0">
                <a:solidFill>
                  <a:srgbClr val="002060"/>
                </a:solidFill>
              </a:rPr>
              <a:t>present</a:t>
            </a:r>
            <a:r>
              <a:rPr lang="es-MX" sz="2400" b="1" u="sng" dirty="0" smtClean="0">
                <a:solidFill>
                  <a:srgbClr val="002060"/>
                </a:solidFill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s-MX" sz="2400" b="1" u="sng" dirty="0" smtClean="0"/>
              <a:t>Singular</a:t>
            </a:r>
            <a:r>
              <a:rPr lang="es-MX" sz="2400" b="1" dirty="0" smtClean="0"/>
              <a:t>	</a:t>
            </a:r>
            <a:endParaRPr lang="es-MX" sz="2400" b="1" u="sng" dirty="0" smtClean="0">
              <a:solidFill>
                <a:srgbClr val="0070C0"/>
              </a:solidFill>
            </a:endParaRPr>
          </a:p>
          <a:p>
            <a:r>
              <a:rPr lang="es-MX" sz="2400" b="1" dirty="0">
                <a:solidFill>
                  <a:srgbClr val="002060"/>
                </a:solidFill>
              </a:rPr>
              <a:t>y</a:t>
            </a:r>
            <a:r>
              <a:rPr lang="es-MX" sz="2400" b="1" dirty="0" smtClean="0">
                <a:solidFill>
                  <a:srgbClr val="002060"/>
                </a:solidFill>
              </a:rPr>
              <a:t>o </a:t>
            </a:r>
            <a:r>
              <a:rPr lang="es-MX" sz="2400" b="1" dirty="0" smtClean="0">
                <a:solidFill>
                  <a:srgbClr val="FF0000"/>
                </a:solidFill>
              </a:rPr>
              <a:t>(I)</a:t>
            </a:r>
            <a:r>
              <a:rPr lang="es-MX" sz="2400" dirty="0" smtClean="0"/>
              <a:t>				</a:t>
            </a:r>
            <a:r>
              <a:rPr lang="es-MX" sz="2400" b="1" dirty="0" smtClean="0"/>
              <a:t>soy</a:t>
            </a:r>
            <a:r>
              <a:rPr lang="es-MX" sz="2400" dirty="0" smtClean="0"/>
              <a:t>		</a:t>
            </a:r>
          </a:p>
          <a:p>
            <a:r>
              <a:rPr lang="es-MX" sz="2400" b="1" dirty="0">
                <a:solidFill>
                  <a:srgbClr val="002060"/>
                </a:solidFill>
              </a:rPr>
              <a:t>t</a:t>
            </a:r>
            <a:r>
              <a:rPr lang="es-MX" sz="2400" b="1" dirty="0" smtClean="0">
                <a:solidFill>
                  <a:srgbClr val="002060"/>
                </a:solidFill>
              </a:rPr>
              <a:t>ú </a:t>
            </a:r>
            <a:r>
              <a:rPr lang="es-MX" sz="2400" b="1" dirty="0" smtClean="0">
                <a:solidFill>
                  <a:srgbClr val="FF0000"/>
                </a:solidFill>
              </a:rPr>
              <a:t>(</a:t>
            </a:r>
            <a:r>
              <a:rPr lang="es-MX" sz="2400" b="1" dirty="0" err="1" smtClean="0">
                <a:solidFill>
                  <a:srgbClr val="FF0000"/>
                </a:solidFill>
              </a:rPr>
              <a:t>you</a:t>
            </a:r>
            <a:r>
              <a:rPr lang="es-MX" sz="2400" b="1" dirty="0" smtClean="0">
                <a:solidFill>
                  <a:srgbClr val="FF0000"/>
                </a:solidFill>
              </a:rPr>
              <a:t>)</a:t>
            </a:r>
            <a:r>
              <a:rPr lang="es-MX" sz="2400" dirty="0" smtClean="0"/>
              <a:t>			</a:t>
            </a:r>
            <a:r>
              <a:rPr lang="es-MX" sz="2400" b="1" dirty="0" smtClean="0"/>
              <a:t>eres</a:t>
            </a:r>
            <a:r>
              <a:rPr lang="es-MX" sz="2400" dirty="0" smtClean="0"/>
              <a:t>		</a:t>
            </a:r>
          </a:p>
          <a:p>
            <a:r>
              <a:rPr lang="es-MX" sz="2400" b="1" dirty="0" smtClean="0">
                <a:solidFill>
                  <a:srgbClr val="002060"/>
                </a:solidFill>
              </a:rPr>
              <a:t>él/ella </a:t>
            </a:r>
            <a:r>
              <a:rPr lang="es-MX" sz="2400" b="1" dirty="0" smtClean="0">
                <a:solidFill>
                  <a:srgbClr val="FF0000"/>
                </a:solidFill>
              </a:rPr>
              <a:t>(he/</a:t>
            </a:r>
            <a:r>
              <a:rPr lang="es-MX" sz="2400" b="1" dirty="0" err="1" smtClean="0">
                <a:solidFill>
                  <a:srgbClr val="FF0000"/>
                </a:solidFill>
              </a:rPr>
              <a:t>she</a:t>
            </a:r>
            <a:r>
              <a:rPr lang="es-MX" sz="2400" b="1" dirty="0" smtClean="0">
                <a:solidFill>
                  <a:srgbClr val="FF0000"/>
                </a:solidFill>
              </a:rPr>
              <a:t>/</a:t>
            </a:r>
            <a:r>
              <a:rPr lang="es-MX" sz="2400" b="1" dirty="0" err="1" smtClean="0">
                <a:solidFill>
                  <a:srgbClr val="FF0000"/>
                </a:solidFill>
              </a:rPr>
              <a:t>it</a:t>
            </a:r>
            <a:r>
              <a:rPr lang="es-MX" sz="2400" b="1" dirty="0" smtClean="0">
                <a:solidFill>
                  <a:srgbClr val="FF0000"/>
                </a:solidFill>
              </a:rPr>
              <a:t>)</a:t>
            </a:r>
            <a:r>
              <a:rPr lang="es-MX" sz="2400" dirty="0"/>
              <a:t>	</a:t>
            </a:r>
            <a:r>
              <a:rPr lang="es-MX" sz="2400" dirty="0" smtClean="0"/>
              <a:t>	</a:t>
            </a:r>
            <a:r>
              <a:rPr lang="es-MX" sz="2400" b="1" dirty="0" smtClean="0"/>
              <a:t>es</a:t>
            </a:r>
            <a:endParaRPr lang="es-MX" sz="2400" u="sng" dirty="0">
              <a:solidFill>
                <a:srgbClr val="FF0000"/>
              </a:solidFill>
            </a:endParaRPr>
          </a:p>
          <a:p>
            <a:r>
              <a:rPr lang="es-MX" sz="2400" b="1" dirty="0" smtClean="0">
                <a:solidFill>
                  <a:srgbClr val="002060"/>
                </a:solidFill>
              </a:rPr>
              <a:t>usted</a:t>
            </a:r>
            <a:r>
              <a:rPr lang="es-MX" sz="2400" dirty="0" smtClean="0"/>
              <a:t> </a:t>
            </a:r>
            <a:r>
              <a:rPr lang="es-MX" sz="2400" b="1" dirty="0" smtClean="0">
                <a:solidFill>
                  <a:srgbClr val="FF0000"/>
                </a:solidFill>
              </a:rPr>
              <a:t>(</a:t>
            </a:r>
            <a:r>
              <a:rPr lang="es-MX" sz="2400" b="1" dirty="0" err="1" smtClean="0">
                <a:solidFill>
                  <a:srgbClr val="FF0000"/>
                </a:solidFill>
              </a:rPr>
              <a:t>You</a:t>
            </a:r>
            <a:r>
              <a:rPr lang="es-MX" sz="2400" b="1" dirty="0" smtClean="0">
                <a:solidFill>
                  <a:srgbClr val="FF0000"/>
                </a:solidFill>
              </a:rPr>
              <a:t> formal)</a:t>
            </a:r>
            <a:r>
              <a:rPr lang="es-MX" sz="2400" dirty="0" smtClean="0"/>
              <a:t>		</a:t>
            </a:r>
            <a:r>
              <a:rPr lang="es-MX" sz="2400" b="1" dirty="0" smtClean="0"/>
              <a:t>es</a:t>
            </a:r>
          </a:p>
          <a:p>
            <a:endParaRPr lang="es-MX" sz="2400" dirty="0" smtClean="0"/>
          </a:p>
          <a:p>
            <a:pPr>
              <a:lnSpc>
                <a:spcPct val="150000"/>
              </a:lnSpc>
            </a:pPr>
            <a:r>
              <a:rPr lang="es-MX" sz="2400" b="1" u="sng" dirty="0" smtClean="0"/>
              <a:t>Plural</a:t>
            </a:r>
          </a:p>
          <a:p>
            <a:r>
              <a:rPr lang="es-MX" sz="2400" b="1" dirty="0">
                <a:solidFill>
                  <a:srgbClr val="002060"/>
                </a:solidFill>
              </a:rPr>
              <a:t>n</a:t>
            </a:r>
            <a:r>
              <a:rPr lang="es-MX" sz="2400" b="1" dirty="0" smtClean="0">
                <a:solidFill>
                  <a:srgbClr val="002060"/>
                </a:solidFill>
              </a:rPr>
              <a:t>osotros/as </a:t>
            </a:r>
            <a:r>
              <a:rPr lang="es-MX" sz="2400" b="1" dirty="0" smtClean="0">
                <a:solidFill>
                  <a:srgbClr val="FF0000"/>
                </a:solidFill>
              </a:rPr>
              <a:t>(</a:t>
            </a:r>
            <a:r>
              <a:rPr lang="es-MX" sz="2400" b="1" dirty="0" err="1" smtClean="0">
                <a:solidFill>
                  <a:srgbClr val="FF0000"/>
                </a:solidFill>
              </a:rPr>
              <a:t>we</a:t>
            </a:r>
            <a:r>
              <a:rPr lang="es-MX" sz="2400" b="1" dirty="0" smtClean="0">
                <a:solidFill>
                  <a:srgbClr val="FF0000"/>
                </a:solidFill>
              </a:rPr>
              <a:t>)</a:t>
            </a:r>
            <a:r>
              <a:rPr lang="es-MX" sz="2400" dirty="0" smtClean="0"/>
              <a:t>		</a:t>
            </a:r>
            <a:r>
              <a:rPr lang="es-MX" sz="2400" b="1" dirty="0" smtClean="0"/>
              <a:t>somos</a:t>
            </a:r>
            <a:endParaRPr lang="es-MX" sz="2400" b="1" u="sng" dirty="0" smtClean="0">
              <a:solidFill>
                <a:srgbClr val="FF0000"/>
              </a:solidFill>
            </a:endParaRPr>
          </a:p>
          <a:p>
            <a:r>
              <a:rPr lang="es-MX" sz="2400" b="1" dirty="0" smtClean="0">
                <a:solidFill>
                  <a:srgbClr val="002060"/>
                </a:solidFill>
              </a:rPr>
              <a:t>vosotros</a:t>
            </a:r>
            <a:r>
              <a:rPr lang="es-MX" sz="2400" dirty="0" smtClean="0"/>
              <a:t> </a:t>
            </a:r>
            <a:r>
              <a:rPr lang="es-MX" sz="2400" b="1" dirty="0" smtClean="0">
                <a:solidFill>
                  <a:srgbClr val="FF0000"/>
                </a:solidFill>
              </a:rPr>
              <a:t>(</a:t>
            </a:r>
            <a:r>
              <a:rPr lang="es-MX" sz="2400" b="1" dirty="0" err="1" smtClean="0">
                <a:solidFill>
                  <a:srgbClr val="FF0000"/>
                </a:solidFill>
              </a:rPr>
              <a:t>You</a:t>
            </a:r>
            <a:r>
              <a:rPr lang="es-MX" sz="2400" b="1" dirty="0" smtClean="0">
                <a:solidFill>
                  <a:srgbClr val="FF0000"/>
                </a:solidFill>
              </a:rPr>
              <a:t>/</a:t>
            </a:r>
            <a:r>
              <a:rPr lang="es-MX" sz="2400" b="1" dirty="0" err="1" smtClean="0">
                <a:solidFill>
                  <a:srgbClr val="FF0000"/>
                </a:solidFill>
              </a:rPr>
              <a:t>Spain</a:t>
            </a:r>
            <a:r>
              <a:rPr lang="es-MX" sz="2400" dirty="0" smtClean="0"/>
              <a:t>)		</a:t>
            </a:r>
            <a:r>
              <a:rPr lang="es-MX" sz="2400" b="1" dirty="0" smtClean="0"/>
              <a:t>sois</a:t>
            </a:r>
            <a:r>
              <a:rPr lang="es-MX" sz="2400" dirty="0" smtClean="0"/>
              <a:t>		</a:t>
            </a:r>
          </a:p>
          <a:p>
            <a:r>
              <a:rPr lang="es-MX" sz="2400" b="1" dirty="0">
                <a:solidFill>
                  <a:srgbClr val="002060"/>
                </a:solidFill>
              </a:rPr>
              <a:t>u</a:t>
            </a:r>
            <a:r>
              <a:rPr lang="es-MX" sz="2400" b="1" dirty="0" smtClean="0">
                <a:solidFill>
                  <a:srgbClr val="002060"/>
                </a:solidFill>
              </a:rPr>
              <a:t>stedes </a:t>
            </a:r>
            <a:r>
              <a:rPr lang="es-MX" sz="2400" b="1" dirty="0" smtClean="0">
                <a:solidFill>
                  <a:srgbClr val="FF0000"/>
                </a:solidFill>
              </a:rPr>
              <a:t>(</a:t>
            </a:r>
            <a:r>
              <a:rPr lang="es-MX" sz="2400" b="1" dirty="0" err="1" smtClean="0">
                <a:solidFill>
                  <a:srgbClr val="FF0000"/>
                </a:solidFill>
              </a:rPr>
              <a:t>you</a:t>
            </a:r>
            <a:r>
              <a:rPr lang="es-MX" sz="2400" b="1" dirty="0" smtClean="0">
                <a:solidFill>
                  <a:srgbClr val="FF0000"/>
                </a:solidFill>
              </a:rPr>
              <a:t>)</a:t>
            </a:r>
            <a:r>
              <a:rPr lang="es-MX" sz="2400" dirty="0" smtClean="0"/>
              <a:t>			</a:t>
            </a:r>
            <a:r>
              <a:rPr lang="es-MX" sz="2400" b="1" dirty="0" smtClean="0"/>
              <a:t>son</a:t>
            </a:r>
            <a:endParaRPr lang="es-MX" sz="2400" b="1" u="sng" dirty="0">
              <a:solidFill>
                <a:srgbClr val="FF0000"/>
              </a:solidFill>
            </a:endParaRPr>
          </a:p>
          <a:p>
            <a:r>
              <a:rPr lang="es-MX" sz="2400" b="1" dirty="0" smtClean="0">
                <a:solidFill>
                  <a:srgbClr val="002060"/>
                </a:solidFill>
              </a:rPr>
              <a:t>ellos/ellas </a:t>
            </a:r>
            <a:r>
              <a:rPr lang="es-MX" sz="2400" b="1" dirty="0" smtClean="0">
                <a:solidFill>
                  <a:srgbClr val="FF0000"/>
                </a:solidFill>
              </a:rPr>
              <a:t>(</a:t>
            </a:r>
            <a:r>
              <a:rPr lang="es-MX" sz="2400" b="1" dirty="0" err="1" smtClean="0">
                <a:solidFill>
                  <a:srgbClr val="FF0000"/>
                </a:solidFill>
              </a:rPr>
              <a:t>they</a:t>
            </a:r>
            <a:r>
              <a:rPr lang="es-MX" sz="2400" b="1" dirty="0" smtClean="0">
                <a:solidFill>
                  <a:srgbClr val="FF0000"/>
                </a:solidFill>
              </a:rPr>
              <a:t>) </a:t>
            </a:r>
            <a:r>
              <a:rPr lang="es-MX" sz="2400" dirty="0" smtClean="0"/>
              <a:t>		</a:t>
            </a:r>
            <a:r>
              <a:rPr lang="es-MX" sz="2400" b="1" dirty="0" smtClean="0"/>
              <a:t>son</a:t>
            </a:r>
            <a:r>
              <a:rPr lang="es-MX" sz="2400" dirty="0" smtClean="0"/>
              <a:t>	</a:t>
            </a:r>
            <a:r>
              <a:rPr lang="es-MX" sz="3200" dirty="0" smtClean="0"/>
              <a:t>	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60032" y="620688"/>
            <a:ext cx="1693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hlinkClick r:id="rId2" action="ppaction://hlinksldjump"/>
              </a:rPr>
              <a:t>Back </a:t>
            </a:r>
            <a:r>
              <a:rPr lang="es-MX" b="1" dirty="0" err="1" smtClean="0">
                <a:hlinkClick r:id="rId2" action="ppaction://hlinksldjump"/>
              </a:rPr>
              <a:t>to</a:t>
            </a:r>
            <a:r>
              <a:rPr lang="es-MX" b="1" dirty="0" smtClean="0">
                <a:hlinkClick r:id="rId2" action="ppaction://hlinksldjump"/>
              </a:rPr>
              <a:t> </a:t>
            </a:r>
            <a:r>
              <a:rPr lang="es-MX" b="1" dirty="0" err="1" smtClean="0">
                <a:hlinkClick r:id="rId2" action="ppaction://hlinksldjump"/>
              </a:rPr>
              <a:t>grammar</a:t>
            </a:r>
            <a:r>
              <a:rPr lang="es-MX" b="1" dirty="0" smtClean="0">
                <a:hlinkClick r:id="rId2" action="ppaction://hlinksldjump"/>
              </a:rPr>
              <a:t> guide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2354359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D0CD-9CF9-44A4-B9E7-6A29B144397B}" type="slidenum">
              <a:rPr lang="en-US" smtClean="0"/>
              <a:t>8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260648"/>
            <a:ext cx="8538865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u="sng" dirty="0" smtClean="0">
                <a:solidFill>
                  <a:srgbClr val="002060"/>
                </a:solidFill>
              </a:rPr>
              <a:t>Verbo estar/</a:t>
            </a:r>
            <a:r>
              <a:rPr lang="es-MX" sz="2400" b="1" u="sng" dirty="0" err="1" smtClean="0">
                <a:solidFill>
                  <a:srgbClr val="002060"/>
                </a:solidFill>
              </a:rPr>
              <a:t>to</a:t>
            </a:r>
            <a:r>
              <a:rPr lang="es-MX" sz="2400" b="1" u="sng" dirty="0" smtClean="0">
                <a:solidFill>
                  <a:srgbClr val="002060"/>
                </a:solidFill>
              </a:rPr>
              <a:t> be(</a:t>
            </a:r>
            <a:r>
              <a:rPr lang="es-MX" sz="2400" b="1" u="sng" dirty="0" err="1" smtClean="0">
                <a:solidFill>
                  <a:srgbClr val="002060"/>
                </a:solidFill>
              </a:rPr>
              <a:t>present</a:t>
            </a:r>
            <a:r>
              <a:rPr lang="es-MX" sz="2400" b="1" u="sng" dirty="0" smtClean="0">
                <a:solidFill>
                  <a:srgbClr val="002060"/>
                </a:solidFill>
              </a:rPr>
              <a:t>)</a:t>
            </a:r>
          </a:p>
          <a:p>
            <a:pPr algn="ctr"/>
            <a:endParaRPr lang="es-MX" sz="2400" b="1" u="sng" dirty="0" smtClean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</a:pPr>
            <a:r>
              <a:rPr lang="es-MX" sz="2400" b="1" u="sng" dirty="0" smtClean="0"/>
              <a:t>Singular</a:t>
            </a:r>
            <a:r>
              <a:rPr lang="es-MX" sz="2400" b="1" dirty="0" smtClean="0"/>
              <a:t>	</a:t>
            </a:r>
            <a:endParaRPr lang="es-MX" sz="2400" b="1" u="sng" dirty="0" smtClean="0">
              <a:solidFill>
                <a:srgbClr val="0070C0"/>
              </a:solidFill>
            </a:endParaRPr>
          </a:p>
          <a:p>
            <a:r>
              <a:rPr lang="es-MX" sz="2400" b="1" dirty="0">
                <a:solidFill>
                  <a:srgbClr val="002060"/>
                </a:solidFill>
              </a:rPr>
              <a:t>y</a:t>
            </a:r>
            <a:r>
              <a:rPr lang="es-MX" sz="2400" b="1" dirty="0" smtClean="0">
                <a:solidFill>
                  <a:srgbClr val="002060"/>
                </a:solidFill>
              </a:rPr>
              <a:t>o </a:t>
            </a:r>
            <a:r>
              <a:rPr lang="es-MX" sz="2400" b="1" dirty="0" smtClean="0">
                <a:solidFill>
                  <a:srgbClr val="FF0000"/>
                </a:solidFill>
              </a:rPr>
              <a:t>(I)</a:t>
            </a:r>
            <a:r>
              <a:rPr lang="es-MX" sz="2400" dirty="0" smtClean="0"/>
              <a:t>				</a:t>
            </a:r>
            <a:r>
              <a:rPr lang="es-MX" sz="2400" b="1" dirty="0" smtClean="0"/>
              <a:t>estoy</a:t>
            </a:r>
            <a:r>
              <a:rPr lang="es-MX" sz="2400" dirty="0" smtClean="0"/>
              <a:t>		</a:t>
            </a:r>
          </a:p>
          <a:p>
            <a:r>
              <a:rPr lang="es-MX" sz="2400" b="1" dirty="0">
                <a:solidFill>
                  <a:srgbClr val="002060"/>
                </a:solidFill>
              </a:rPr>
              <a:t>t</a:t>
            </a:r>
            <a:r>
              <a:rPr lang="es-MX" sz="2400" b="1" dirty="0" smtClean="0">
                <a:solidFill>
                  <a:srgbClr val="002060"/>
                </a:solidFill>
              </a:rPr>
              <a:t>ú </a:t>
            </a:r>
            <a:r>
              <a:rPr lang="es-MX" sz="2400" b="1" dirty="0" smtClean="0">
                <a:solidFill>
                  <a:srgbClr val="FF0000"/>
                </a:solidFill>
              </a:rPr>
              <a:t>(</a:t>
            </a:r>
            <a:r>
              <a:rPr lang="es-MX" sz="2400" b="1" dirty="0" err="1" smtClean="0">
                <a:solidFill>
                  <a:srgbClr val="FF0000"/>
                </a:solidFill>
              </a:rPr>
              <a:t>you</a:t>
            </a:r>
            <a:r>
              <a:rPr lang="es-MX" sz="2400" b="1" dirty="0" smtClean="0">
                <a:solidFill>
                  <a:srgbClr val="FF0000"/>
                </a:solidFill>
              </a:rPr>
              <a:t>)</a:t>
            </a:r>
            <a:r>
              <a:rPr lang="es-MX" sz="2400" dirty="0" smtClean="0"/>
              <a:t>			</a:t>
            </a:r>
            <a:r>
              <a:rPr lang="es-MX" sz="2400" b="1" dirty="0" smtClean="0"/>
              <a:t>estás</a:t>
            </a:r>
            <a:r>
              <a:rPr lang="es-MX" sz="2400" dirty="0" smtClean="0"/>
              <a:t>		</a:t>
            </a:r>
          </a:p>
          <a:p>
            <a:r>
              <a:rPr lang="es-MX" sz="2400" b="1" dirty="0" smtClean="0">
                <a:solidFill>
                  <a:srgbClr val="002060"/>
                </a:solidFill>
              </a:rPr>
              <a:t>él/ella </a:t>
            </a:r>
            <a:r>
              <a:rPr lang="es-MX" sz="2400" b="1" dirty="0" smtClean="0">
                <a:solidFill>
                  <a:srgbClr val="FF0000"/>
                </a:solidFill>
              </a:rPr>
              <a:t>(he/</a:t>
            </a:r>
            <a:r>
              <a:rPr lang="es-MX" sz="2400" b="1" dirty="0" err="1" smtClean="0">
                <a:solidFill>
                  <a:srgbClr val="FF0000"/>
                </a:solidFill>
              </a:rPr>
              <a:t>she</a:t>
            </a:r>
            <a:r>
              <a:rPr lang="es-MX" sz="2400" b="1" dirty="0" smtClean="0">
                <a:solidFill>
                  <a:srgbClr val="FF0000"/>
                </a:solidFill>
              </a:rPr>
              <a:t>/</a:t>
            </a:r>
            <a:r>
              <a:rPr lang="es-MX" sz="2400" b="1" dirty="0" err="1" smtClean="0">
                <a:solidFill>
                  <a:srgbClr val="FF0000"/>
                </a:solidFill>
              </a:rPr>
              <a:t>it</a:t>
            </a:r>
            <a:r>
              <a:rPr lang="es-MX" sz="2400" b="1" dirty="0" smtClean="0">
                <a:solidFill>
                  <a:srgbClr val="FF0000"/>
                </a:solidFill>
              </a:rPr>
              <a:t>)</a:t>
            </a:r>
            <a:r>
              <a:rPr lang="es-MX" sz="2400" dirty="0"/>
              <a:t>	</a:t>
            </a:r>
            <a:r>
              <a:rPr lang="es-MX" sz="2400" dirty="0" smtClean="0"/>
              <a:t>	</a:t>
            </a:r>
            <a:r>
              <a:rPr lang="es-MX" sz="2400" b="1" dirty="0" smtClean="0"/>
              <a:t>está</a:t>
            </a:r>
            <a:endParaRPr lang="es-MX" sz="2400" u="sng" dirty="0">
              <a:solidFill>
                <a:srgbClr val="FF0000"/>
              </a:solidFill>
            </a:endParaRPr>
          </a:p>
          <a:p>
            <a:r>
              <a:rPr lang="es-MX" sz="2400" b="1" dirty="0" smtClean="0">
                <a:solidFill>
                  <a:srgbClr val="002060"/>
                </a:solidFill>
              </a:rPr>
              <a:t>usted</a:t>
            </a:r>
            <a:r>
              <a:rPr lang="es-MX" sz="2400" dirty="0" smtClean="0"/>
              <a:t> </a:t>
            </a:r>
            <a:r>
              <a:rPr lang="es-MX" sz="2400" b="1" dirty="0" smtClean="0">
                <a:solidFill>
                  <a:srgbClr val="FF0000"/>
                </a:solidFill>
              </a:rPr>
              <a:t>(</a:t>
            </a:r>
            <a:r>
              <a:rPr lang="es-MX" sz="2400" b="1" dirty="0" err="1" smtClean="0">
                <a:solidFill>
                  <a:srgbClr val="FF0000"/>
                </a:solidFill>
              </a:rPr>
              <a:t>You</a:t>
            </a:r>
            <a:r>
              <a:rPr lang="es-MX" sz="2400" b="1" dirty="0" smtClean="0">
                <a:solidFill>
                  <a:srgbClr val="FF0000"/>
                </a:solidFill>
              </a:rPr>
              <a:t> formal)</a:t>
            </a:r>
            <a:r>
              <a:rPr lang="es-MX" sz="2400" dirty="0" smtClean="0"/>
              <a:t>		</a:t>
            </a:r>
            <a:r>
              <a:rPr lang="es-MX" sz="2400" b="1" dirty="0" smtClean="0"/>
              <a:t>está</a:t>
            </a:r>
            <a:endParaRPr lang="es-MX" sz="2400" b="1" u="sng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endParaRPr lang="es-MX" sz="2400" dirty="0" smtClean="0"/>
          </a:p>
          <a:p>
            <a:pPr>
              <a:lnSpc>
                <a:spcPct val="150000"/>
              </a:lnSpc>
            </a:pPr>
            <a:r>
              <a:rPr lang="es-MX" sz="2400" b="1" u="sng" dirty="0" smtClean="0"/>
              <a:t>Plural</a:t>
            </a:r>
          </a:p>
          <a:p>
            <a:r>
              <a:rPr lang="es-MX" sz="2400" b="1" dirty="0">
                <a:solidFill>
                  <a:srgbClr val="002060"/>
                </a:solidFill>
              </a:rPr>
              <a:t>n</a:t>
            </a:r>
            <a:r>
              <a:rPr lang="es-MX" sz="2400" b="1" dirty="0" smtClean="0">
                <a:solidFill>
                  <a:srgbClr val="002060"/>
                </a:solidFill>
              </a:rPr>
              <a:t>osotros/as </a:t>
            </a:r>
            <a:r>
              <a:rPr lang="es-MX" sz="2400" b="1" dirty="0" smtClean="0">
                <a:solidFill>
                  <a:srgbClr val="FF0000"/>
                </a:solidFill>
              </a:rPr>
              <a:t>(</a:t>
            </a:r>
            <a:r>
              <a:rPr lang="es-MX" sz="2400" b="1" dirty="0" err="1" smtClean="0">
                <a:solidFill>
                  <a:srgbClr val="FF0000"/>
                </a:solidFill>
              </a:rPr>
              <a:t>we</a:t>
            </a:r>
            <a:r>
              <a:rPr lang="es-MX" sz="2400" b="1" dirty="0" smtClean="0">
                <a:solidFill>
                  <a:srgbClr val="FF0000"/>
                </a:solidFill>
              </a:rPr>
              <a:t>)</a:t>
            </a:r>
            <a:r>
              <a:rPr lang="es-MX" sz="2400" dirty="0" smtClean="0"/>
              <a:t>		</a:t>
            </a:r>
            <a:r>
              <a:rPr lang="es-MX" sz="2400" b="1" dirty="0" smtClean="0"/>
              <a:t>estamos</a:t>
            </a:r>
            <a:endParaRPr lang="es-MX" sz="2400" b="1" u="sng" dirty="0" smtClean="0">
              <a:solidFill>
                <a:srgbClr val="FF0000"/>
              </a:solidFill>
            </a:endParaRPr>
          </a:p>
          <a:p>
            <a:r>
              <a:rPr lang="es-MX" sz="2400" b="1" dirty="0" smtClean="0">
                <a:solidFill>
                  <a:srgbClr val="002060"/>
                </a:solidFill>
              </a:rPr>
              <a:t>vosotros</a:t>
            </a:r>
            <a:r>
              <a:rPr lang="es-MX" sz="2400" dirty="0" smtClean="0"/>
              <a:t> </a:t>
            </a:r>
            <a:r>
              <a:rPr lang="es-MX" sz="2400" b="1" dirty="0" smtClean="0">
                <a:solidFill>
                  <a:srgbClr val="FF0000"/>
                </a:solidFill>
              </a:rPr>
              <a:t>(</a:t>
            </a:r>
            <a:r>
              <a:rPr lang="es-MX" sz="2400" b="1" dirty="0" err="1" smtClean="0">
                <a:solidFill>
                  <a:srgbClr val="FF0000"/>
                </a:solidFill>
              </a:rPr>
              <a:t>You</a:t>
            </a:r>
            <a:r>
              <a:rPr lang="es-MX" sz="2400" b="1" dirty="0" smtClean="0">
                <a:solidFill>
                  <a:srgbClr val="FF0000"/>
                </a:solidFill>
              </a:rPr>
              <a:t>/</a:t>
            </a:r>
            <a:r>
              <a:rPr lang="es-MX" sz="2400" b="1" dirty="0" err="1" smtClean="0">
                <a:solidFill>
                  <a:srgbClr val="FF0000"/>
                </a:solidFill>
              </a:rPr>
              <a:t>Spain</a:t>
            </a:r>
            <a:r>
              <a:rPr lang="es-MX" sz="2400" dirty="0" smtClean="0"/>
              <a:t>)		</a:t>
            </a:r>
            <a:r>
              <a:rPr lang="es-MX" sz="2400" b="1" dirty="0" smtClean="0"/>
              <a:t>estáis</a:t>
            </a:r>
            <a:r>
              <a:rPr lang="es-MX" sz="2400" dirty="0" smtClean="0"/>
              <a:t>		</a:t>
            </a:r>
          </a:p>
          <a:p>
            <a:r>
              <a:rPr lang="es-MX" sz="2400" b="1" dirty="0">
                <a:solidFill>
                  <a:srgbClr val="002060"/>
                </a:solidFill>
              </a:rPr>
              <a:t>u</a:t>
            </a:r>
            <a:r>
              <a:rPr lang="es-MX" sz="2400" b="1" dirty="0" smtClean="0">
                <a:solidFill>
                  <a:srgbClr val="002060"/>
                </a:solidFill>
              </a:rPr>
              <a:t>stedes </a:t>
            </a:r>
            <a:r>
              <a:rPr lang="es-MX" sz="2400" b="1" dirty="0" smtClean="0">
                <a:solidFill>
                  <a:srgbClr val="FF0000"/>
                </a:solidFill>
              </a:rPr>
              <a:t>(</a:t>
            </a:r>
            <a:r>
              <a:rPr lang="es-MX" sz="2400" b="1" dirty="0" err="1" smtClean="0">
                <a:solidFill>
                  <a:srgbClr val="FF0000"/>
                </a:solidFill>
              </a:rPr>
              <a:t>you</a:t>
            </a:r>
            <a:r>
              <a:rPr lang="es-MX" sz="2400" b="1" dirty="0" smtClean="0">
                <a:solidFill>
                  <a:srgbClr val="FF0000"/>
                </a:solidFill>
              </a:rPr>
              <a:t>)</a:t>
            </a:r>
            <a:r>
              <a:rPr lang="es-MX" sz="2400" dirty="0" smtClean="0"/>
              <a:t>			</a:t>
            </a:r>
            <a:r>
              <a:rPr lang="es-MX" sz="2400" b="1" dirty="0" smtClean="0"/>
              <a:t>están</a:t>
            </a:r>
            <a:endParaRPr lang="es-MX" sz="2400" b="1" u="sng" dirty="0">
              <a:solidFill>
                <a:srgbClr val="FF0000"/>
              </a:solidFill>
            </a:endParaRPr>
          </a:p>
          <a:p>
            <a:r>
              <a:rPr lang="es-MX" sz="2400" b="1" dirty="0" smtClean="0">
                <a:solidFill>
                  <a:srgbClr val="002060"/>
                </a:solidFill>
              </a:rPr>
              <a:t>ellos/ellas </a:t>
            </a:r>
            <a:r>
              <a:rPr lang="es-MX" sz="2400" b="1" dirty="0" smtClean="0">
                <a:solidFill>
                  <a:srgbClr val="FF0000"/>
                </a:solidFill>
              </a:rPr>
              <a:t>(</a:t>
            </a:r>
            <a:r>
              <a:rPr lang="es-MX" sz="2400" b="1" dirty="0" err="1" smtClean="0">
                <a:solidFill>
                  <a:srgbClr val="FF0000"/>
                </a:solidFill>
              </a:rPr>
              <a:t>they</a:t>
            </a:r>
            <a:r>
              <a:rPr lang="es-MX" sz="2400" b="1" dirty="0" smtClean="0">
                <a:solidFill>
                  <a:srgbClr val="FF0000"/>
                </a:solidFill>
              </a:rPr>
              <a:t>) </a:t>
            </a:r>
            <a:r>
              <a:rPr lang="es-MX" sz="2400" dirty="0" smtClean="0"/>
              <a:t>		</a:t>
            </a:r>
            <a:r>
              <a:rPr lang="es-MX" sz="2400" b="1" dirty="0"/>
              <a:t>están</a:t>
            </a:r>
            <a:r>
              <a:rPr lang="es-MX" sz="2400" dirty="0" smtClean="0"/>
              <a:t>	</a:t>
            </a:r>
            <a:r>
              <a:rPr lang="es-MX" sz="3200" dirty="0" smtClean="0"/>
              <a:t>	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20952" y="620688"/>
            <a:ext cx="1693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hlinkClick r:id="rId2" action="ppaction://hlinksldjump"/>
              </a:rPr>
              <a:t>Back </a:t>
            </a:r>
            <a:r>
              <a:rPr lang="es-MX" b="1" dirty="0" err="1" smtClean="0">
                <a:hlinkClick r:id="rId2" action="ppaction://hlinksldjump"/>
              </a:rPr>
              <a:t>to</a:t>
            </a:r>
            <a:r>
              <a:rPr lang="es-MX" b="1" dirty="0" smtClean="0">
                <a:hlinkClick r:id="rId2" action="ppaction://hlinksldjump"/>
              </a:rPr>
              <a:t> </a:t>
            </a:r>
            <a:r>
              <a:rPr lang="es-MX" b="1" dirty="0" err="1" smtClean="0">
                <a:hlinkClick r:id="rId2" action="ppaction://hlinksldjump"/>
              </a:rPr>
              <a:t>grammar</a:t>
            </a:r>
            <a:r>
              <a:rPr lang="es-MX" b="1" dirty="0" smtClean="0">
                <a:hlinkClick r:id="rId2" action="ppaction://hlinksldjump"/>
              </a:rPr>
              <a:t> guide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3862971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D0CD-9CF9-44A4-B9E7-6A29B144397B}" type="slidenum">
              <a:rPr lang="en-US" smtClean="0"/>
              <a:t>9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260648"/>
            <a:ext cx="8538865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u="sng" dirty="0" smtClean="0">
                <a:solidFill>
                  <a:srgbClr val="002060"/>
                </a:solidFill>
              </a:rPr>
              <a:t>Verbo vivir /</a:t>
            </a:r>
            <a:r>
              <a:rPr lang="es-MX" sz="2400" b="1" u="sng" dirty="0" err="1" smtClean="0">
                <a:solidFill>
                  <a:srgbClr val="002060"/>
                </a:solidFill>
              </a:rPr>
              <a:t>live</a:t>
            </a:r>
            <a:r>
              <a:rPr lang="es-MX" sz="2400" b="1" u="sng" dirty="0" smtClean="0">
                <a:solidFill>
                  <a:srgbClr val="002060"/>
                </a:solidFill>
              </a:rPr>
              <a:t> (</a:t>
            </a:r>
            <a:r>
              <a:rPr lang="es-MX" sz="2400" b="1" u="sng" dirty="0" err="1" smtClean="0">
                <a:solidFill>
                  <a:srgbClr val="002060"/>
                </a:solidFill>
              </a:rPr>
              <a:t>present</a:t>
            </a:r>
            <a:r>
              <a:rPr lang="es-MX" sz="2400" b="1" u="sng" dirty="0" smtClean="0">
                <a:solidFill>
                  <a:srgbClr val="002060"/>
                </a:solidFill>
              </a:rPr>
              <a:t>)</a:t>
            </a:r>
          </a:p>
          <a:p>
            <a:pPr algn="ctr"/>
            <a:endParaRPr lang="es-MX" sz="2400" b="1" u="sng" dirty="0" smtClean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</a:pPr>
            <a:r>
              <a:rPr lang="es-MX" sz="2400" b="1" u="sng" dirty="0" smtClean="0"/>
              <a:t>Singular</a:t>
            </a:r>
            <a:r>
              <a:rPr lang="es-MX" sz="2400" b="1" dirty="0" smtClean="0"/>
              <a:t>	</a:t>
            </a:r>
            <a:endParaRPr lang="es-MX" sz="2400" b="1" u="sng" dirty="0" smtClean="0">
              <a:solidFill>
                <a:srgbClr val="0070C0"/>
              </a:solidFill>
            </a:endParaRPr>
          </a:p>
          <a:p>
            <a:r>
              <a:rPr lang="es-MX" sz="2400" b="1" dirty="0">
                <a:solidFill>
                  <a:srgbClr val="002060"/>
                </a:solidFill>
              </a:rPr>
              <a:t>y</a:t>
            </a:r>
            <a:r>
              <a:rPr lang="es-MX" sz="2400" b="1" dirty="0" smtClean="0">
                <a:solidFill>
                  <a:srgbClr val="002060"/>
                </a:solidFill>
              </a:rPr>
              <a:t>o </a:t>
            </a:r>
            <a:r>
              <a:rPr lang="es-MX" sz="2400" b="1" dirty="0" smtClean="0">
                <a:solidFill>
                  <a:srgbClr val="FF0000"/>
                </a:solidFill>
              </a:rPr>
              <a:t>(I)</a:t>
            </a:r>
            <a:r>
              <a:rPr lang="es-MX" sz="2400" dirty="0" smtClean="0"/>
              <a:t>				</a:t>
            </a:r>
            <a:r>
              <a:rPr lang="es-MX" sz="2400" b="1" dirty="0" smtClean="0"/>
              <a:t>vivo</a:t>
            </a:r>
            <a:r>
              <a:rPr lang="es-MX" sz="2400" dirty="0" smtClean="0"/>
              <a:t>		 </a:t>
            </a:r>
          </a:p>
          <a:p>
            <a:r>
              <a:rPr lang="es-MX" sz="2400" b="1" dirty="0">
                <a:solidFill>
                  <a:srgbClr val="002060"/>
                </a:solidFill>
              </a:rPr>
              <a:t>t</a:t>
            </a:r>
            <a:r>
              <a:rPr lang="es-MX" sz="2400" b="1" dirty="0" smtClean="0">
                <a:solidFill>
                  <a:srgbClr val="002060"/>
                </a:solidFill>
              </a:rPr>
              <a:t>ú </a:t>
            </a:r>
            <a:r>
              <a:rPr lang="es-MX" sz="2400" b="1" dirty="0" smtClean="0">
                <a:solidFill>
                  <a:srgbClr val="FF0000"/>
                </a:solidFill>
              </a:rPr>
              <a:t>(</a:t>
            </a:r>
            <a:r>
              <a:rPr lang="es-MX" sz="2400" b="1" dirty="0" err="1" smtClean="0">
                <a:solidFill>
                  <a:srgbClr val="FF0000"/>
                </a:solidFill>
              </a:rPr>
              <a:t>you</a:t>
            </a:r>
            <a:r>
              <a:rPr lang="es-MX" sz="2400" b="1" dirty="0" smtClean="0">
                <a:solidFill>
                  <a:srgbClr val="FF0000"/>
                </a:solidFill>
              </a:rPr>
              <a:t>)</a:t>
            </a:r>
            <a:r>
              <a:rPr lang="es-MX" sz="2400" dirty="0" smtClean="0"/>
              <a:t>			</a:t>
            </a:r>
            <a:r>
              <a:rPr lang="es-MX" sz="2400" b="1" dirty="0" smtClean="0"/>
              <a:t>vives</a:t>
            </a:r>
            <a:r>
              <a:rPr lang="es-MX" sz="2400" dirty="0" smtClean="0"/>
              <a:t>		</a:t>
            </a:r>
          </a:p>
          <a:p>
            <a:r>
              <a:rPr lang="es-MX" sz="2400" b="1" dirty="0" smtClean="0">
                <a:solidFill>
                  <a:srgbClr val="002060"/>
                </a:solidFill>
              </a:rPr>
              <a:t>él/ella </a:t>
            </a:r>
            <a:r>
              <a:rPr lang="es-MX" sz="2400" b="1" dirty="0" smtClean="0">
                <a:solidFill>
                  <a:srgbClr val="FF0000"/>
                </a:solidFill>
              </a:rPr>
              <a:t>(he/</a:t>
            </a:r>
            <a:r>
              <a:rPr lang="es-MX" sz="2400" b="1" dirty="0" err="1" smtClean="0">
                <a:solidFill>
                  <a:srgbClr val="FF0000"/>
                </a:solidFill>
              </a:rPr>
              <a:t>she</a:t>
            </a:r>
            <a:r>
              <a:rPr lang="es-MX" sz="2400" b="1" dirty="0" smtClean="0">
                <a:solidFill>
                  <a:srgbClr val="FF0000"/>
                </a:solidFill>
              </a:rPr>
              <a:t>/</a:t>
            </a:r>
            <a:r>
              <a:rPr lang="es-MX" sz="2400" b="1" dirty="0" err="1" smtClean="0">
                <a:solidFill>
                  <a:srgbClr val="FF0000"/>
                </a:solidFill>
              </a:rPr>
              <a:t>it</a:t>
            </a:r>
            <a:r>
              <a:rPr lang="es-MX" sz="2400" b="1" dirty="0" smtClean="0">
                <a:solidFill>
                  <a:srgbClr val="FF0000"/>
                </a:solidFill>
              </a:rPr>
              <a:t>)</a:t>
            </a:r>
            <a:r>
              <a:rPr lang="es-MX" sz="2400" dirty="0"/>
              <a:t>	</a:t>
            </a:r>
            <a:r>
              <a:rPr lang="es-MX" sz="2400" dirty="0" smtClean="0"/>
              <a:t>	</a:t>
            </a:r>
            <a:r>
              <a:rPr lang="es-MX" sz="2400" b="1" dirty="0" smtClean="0"/>
              <a:t>vive</a:t>
            </a:r>
            <a:endParaRPr lang="es-MX" sz="2400" u="sng" dirty="0">
              <a:solidFill>
                <a:srgbClr val="FF0000"/>
              </a:solidFill>
            </a:endParaRPr>
          </a:p>
          <a:p>
            <a:r>
              <a:rPr lang="es-MX" sz="2400" b="1" dirty="0" smtClean="0">
                <a:solidFill>
                  <a:srgbClr val="002060"/>
                </a:solidFill>
              </a:rPr>
              <a:t>usted</a:t>
            </a:r>
            <a:r>
              <a:rPr lang="es-MX" sz="2400" dirty="0" smtClean="0"/>
              <a:t> </a:t>
            </a:r>
            <a:r>
              <a:rPr lang="es-MX" sz="2400" b="1" dirty="0" smtClean="0">
                <a:solidFill>
                  <a:srgbClr val="FF0000"/>
                </a:solidFill>
              </a:rPr>
              <a:t>(</a:t>
            </a:r>
            <a:r>
              <a:rPr lang="es-MX" sz="2400" b="1" dirty="0" err="1" smtClean="0">
                <a:solidFill>
                  <a:srgbClr val="FF0000"/>
                </a:solidFill>
              </a:rPr>
              <a:t>You</a:t>
            </a:r>
            <a:r>
              <a:rPr lang="es-MX" sz="2400" b="1" dirty="0" smtClean="0">
                <a:solidFill>
                  <a:srgbClr val="FF0000"/>
                </a:solidFill>
              </a:rPr>
              <a:t> formal)</a:t>
            </a:r>
            <a:r>
              <a:rPr lang="es-MX" sz="2400" dirty="0" smtClean="0"/>
              <a:t>		</a:t>
            </a:r>
            <a:r>
              <a:rPr lang="es-MX" sz="2400" b="1" dirty="0" smtClean="0"/>
              <a:t>vive</a:t>
            </a:r>
            <a:endParaRPr lang="es-MX" sz="2400" b="1" u="sng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endParaRPr lang="es-MX" sz="2400" dirty="0" smtClean="0"/>
          </a:p>
          <a:p>
            <a:pPr>
              <a:lnSpc>
                <a:spcPct val="150000"/>
              </a:lnSpc>
            </a:pPr>
            <a:r>
              <a:rPr lang="es-MX" sz="2400" b="1" u="sng" dirty="0" smtClean="0"/>
              <a:t>Plural</a:t>
            </a:r>
          </a:p>
          <a:p>
            <a:r>
              <a:rPr lang="es-MX" sz="2400" b="1" dirty="0">
                <a:solidFill>
                  <a:srgbClr val="002060"/>
                </a:solidFill>
              </a:rPr>
              <a:t>n</a:t>
            </a:r>
            <a:r>
              <a:rPr lang="es-MX" sz="2400" b="1" dirty="0" smtClean="0">
                <a:solidFill>
                  <a:srgbClr val="002060"/>
                </a:solidFill>
              </a:rPr>
              <a:t>osotros/as </a:t>
            </a:r>
            <a:r>
              <a:rPr lang="es-MX" sz="2400" b="1" dirty="0" smtClean="0">
                <a:solidFill>
                  <a:srgbClr val="FF0000"/>
                </a:solidFill>
              </a:rPr>
              <a:t>(</a:t>
            </a:r>
            <a:r>
              <a:rPr lang="es-MX" sz="2400" b="1" dirty="0" err="1" smtClean="0">
                <a:solidFill>
                  <a:srgbClr val="FF0000"/>
                </a:solidFill>
              </a:rPr>
              <a:t>we</a:t>
            </a:r>
            <a:r>
              <a:rPr lang="es-MX" sz="2400" b="1" dirty="0" smtClean="0">
                <a:solidFill>
                  <a:srgbClr val="FF0000"/>
                </a:solidFill>
              </a:rPr>
              <a:t>)</a:t>
            </a:r>
            <a:r>
              <a:rPr lang="es-MX" sz="2400" dirty="0" smtClean="0"/>
              <a:t>		</a:t>
            </a:r>
            <a:r>
              <a:rPr lang="es-MX" sz="2400" b="1" dirty="0" smtClean="0"/>
              <a:t>vivimos</a:t>
            </a:r>
            <a:endParaRPr lang="es-MX" sz="2400" b="1" u="sng" dirty="0" smtClean="0">
              <a:solidFill>
                <a:srgbClr val="FF0000"/>
              </a:solidFill>
            </a:endParaRPr>
          </a:p>
          <a:p>
            <a:r>
              <a:rPr lang="es-MX" sz="2400" b="1" dirty="0" smtClean="0">
                <a:solidFill>
                  <a:srgbClr val="002060"/>
                </a:solidFill>
              </a:rPr>
              <a:t>vosotros</a:t>
            </a:r>
            <a:r>
              <a:rPr lang="es-MX" sz="2400" dirty="0" smtClean="0"/>
              <a:t> </a:t>
            </a:r>
            <a:r>
              <a:rPr lang="es-MX" sz="2400" b="1" dirty="0" smtClean="0">
                <a:solidFill>
                  <a:srgbClr val="FF0000"/>
                </a:solidFill>
              </a:rPr>
              <a:t>(</a:t>
            </a:r>
            <a:r>
              <a:rPr lang="es-MX" sz="2400" b="1" dirty="0" err="1" smtClean="0">
                <a:solidFill>
                  <a:srgbClr val="FF0000"/>
                </a:solidFill>
              </a:rPr>
              <a:t>You</a:t>
            </a:r>
            <a:r>
              <a:rPr lang="es-MX" sz="2400" b="1" dirty="0" smtClean="0">
                <a:solidFill>
                  <a:srgbClr val="FF0000"/>
                </a:solidFill>
              </a:rPr>
              <a:t>/</a:t>
            </a:r>
            <a:r>
              <a:rPr lang="es-MX" sz="2400" b="1" dirty="0" err="1" smtClean="0">
                <a:solidFill>
                  <a:srgbClr val="FF0000"/>
                </a:solidFill>
              </a:rPr>
              <a:t>Spain</a:t>
            </a:r>
            <a:r>
              <a:rPr lang="es-MX" sz="2400" dirty="0" smtClean="0"/>
              <a:t>)		</a:t>
            </a:r>
            <a:r>
              <a:rPr lang="es-MX" sz="2400" b="1" dirty="0" smtClean="0"/>
              <a:t>vivís</a:t>
            </a:r>
            <a:r>
              <a:rPr lang="es-MX" sz="2400" dirty="0" smtClean="0"/>
              <a:t>		</a:t>
            </a:r>
          </a:p>
          <a:p>
            <a:r>
              <a:rPr lang="es-MX" sz="2400" b="1" dirty="0">
                <a:solidFill>
                  <a:srgbClr val="002060"/>
                </a:solidFill>
              </a:rPr>
              <a:t>u</a:t>
            </a:r>
            <a:r>
              <a:rPr lang="es-MX" sz="2400" b="1" dirty="0" smtClean="0">
                <a:solidFill>
                  <a:srgbClr val="002060"/>
                </a:solidFill>
              </a:rPr>
              <a:t>stedes </a:t>
            </a:r>
            <a:r>
              <a:rPr lang="es-MX" sz="2400" b="1" dirty="0" smtClean="0">
                <a:solidFill>
                  <a:srgbClr val="FF0000"/>
                </a:solidFill>
              </a:rPr>
              <a:t>(</a:t>
            </a:r>
            <a:r>
              <a:rPr lang="es-MX" sz="2400" b="1" dirty="0" err="1" smtClean="0">
                <a:solidFill>
                  <a:srgbClr val="FF0000"/>
                </a:solidFill>
              </a:rPr>
              <a:t>you</a:t>
            </a:r>
            <a:r>
              <a:rPr lang="es-MX" sz="2400" b="1" dirty="0" smtClean="0">
                <a:solidFill>
                  <a:srgbClr val="FF0000"/>
                </a:solidFill>
              </a:rPr>
              <a:t>)</a:t>
            </a:r>
            <a:r>
              <a:rPr lang="es-MX" sz="2400" dirty="0" smtClean="0"/>
              <a:t>			</a:t>
            </a:r>
            <a:r>
              <a:rPr lang="es-MX" sz="2400" b="1" dirty="0" smtClean="0"/>
              <a:t>viven</a:t>
            </a:r>
            <a:endParaRPr lang="es-MX" sz="2400" b="1" u="sng" dirty="0">
              <a:solidFill>
                <a:srgbClr val="FF0000"/>
              </a:solidFill>
            </a:endParaRPr>
          </a:p>
          <a:p>
            <a:r>
              <a:rPr lang="es-MX" sz="2400" b="1" dirty="0" smtClean="0">
                <a:solidFill>
                  <a:srgbClr val="002060"/>
                </a:solidFill>
              </a:rPr>
              <a:t>ellos/ellas </a:t>
            </a:r>
            <a:r>
              <a:rPr lang="es-MX" sz="2400" b="1" dirty="0" smtClean="0">
                <a:solidFill>
                  <a:srgbClr val="FF0000"/>
                </a:solidFill>
              </a:rPr>
              <a:t>(</a:t>
            </a:r>
            <a:r>
              <a:rPr lang="es-MX" sz="2400" b="1" dirty="0" err="1" smtClean="0">
                <a:solidFill>
                  <a:srgbClr val="FF0000"/>
                </a:solidFill>
              </a:rPr>
              <a:t>they</a:t>
            </a:r>
            <a:r>
              <a:rPr lang="es-MX" sz="2400" b="1" dirty="0" smtClean="0">
                <a:solidFill>
                  <a:srgbClr val="FF0000"/>
                </a:solidFill>
              </a:rPr>
              <a:t>) </a:t>
            </a:r>
            <a:r>
              <a:rPr lang="es-MX" sz="2400" dirty="0" smtClean="0"/>
              <a:t>	</a:t>
            </a:r>
            <a:r>
              <a:rPr lang="es-MX" sz="2400" smtClean="0"/>
              <a:t>	</a:t>
            </a:r>
            <a:r>
              <a:rPr lang="es-MX" sz="2400" b="1" smtClean="0"/>
              <a:t>viven</a:t>
            </a:r>
            <a:r>
              <a:rPr lang="es-MX" sz="2400" dirty="0" smtClean="0"/>
              <a:t>	</a:t>
            </a:r>
            <a:r>
              <a:rPr lang="es-MX" sz="3200" dirty="0" smtClean="0"/>
              <a:t>	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487850" y="620688"/>
            <a:ext cx="1693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hlinkClick r:id="rId2" action="ppaction://hlinksldjump"/>
              </a:rPr>
              <a:t>Back </a:t>
            </a:r>
            <a:r>
              <a:rPr lang="es-MX" b="1" dirty="0" err="1" smtClean="0">
                <a:hlinkClick r:id="rId2" action="ppaction://hlinksldjump"/>
              </a:rPr>
              <a:t>to</a:t>
            </a:r>
            <a:r>
              <a:rPr lang="es-MX" b="1" dirty="0" smtClean="0">
                <a:hlinkClick r:id="rId2" action="ppaction://hlinksldjump"/>
              </a:rPr>
              <a:t> </a:t>
            </a:r>
            <a:r>
              <a:rPr lang="es-MX" b="1" dirty="0" err="1" smtClean="0">
                <a:hlinkClick r:id="rId2" action="ppaction://hlinksldjump"/>
              </a:rPr>
              <a:t>grammar</a:t>
            </a:r>
            <a:r>
              <a:rPr lang="es-MX" b="1" dirty="0" smtClean="0">
                <a:hlinkClick r:id="rId2" action="ppaction://hlinksldjump"/>
              </a:rPr>
              <a:t> guide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3325378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9788</TotalTime>
  <Words>834</Words>
  <Application>Microsoft Office PowerPoint</Application>
  <PresentationFormat>On-screen Show (4:3)</PresentationFormat>
  <Paragraphs>280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Open Sans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Fernando Alvarez</dc:creator>
  <cp:lastModifiedBy>Fernando Alvarez</cp:lastModifiedBy>
  <cp:revision>242</cp:revision>
  <cp:lastPrinted>2013-06-09T23:58:30Z</cp:lastPrinted>
  <dcterms:created xsi:type="dcterms:W3CDTF">2013-05-29T00:13:14Z</dcterms:created>
  <dcterms:modified xsi:type="dcterms:W3CDTF">2016-08-12T02:14:22Z</dcterms:modified>
</cp:coreProperties>
</file>