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1" r:id="rId3"/>
    <p:sldId id="273" r:id="rId4"/>
    <p:sldId id="272" r:id="rId5"/>
    <p:sldId id="270" r:id="rId6"/>
    <p:sldId id="256" r:id="rId7"/>
    <p:sldId id="257" r:id="rId8"/>
    <p:sldId id="258" r:id="rId9"/>
    <p:sldId id="259" r:id="rId10"/>
    <p:sldId id="263" r:id="rId11"/>
    <p:sldId id="264" r:id="rId12"/>
    <p:sldId id="265" r:id="rId13"/>
    <p:sldId id="266" r:id="rId14"/>
    <p:sldId id="275" r:id="rId15"/>
    <p:sldId id="276" r:id="rId16"/>
    <p:sldId id="278" r:id="rId17"/>
    <p:sldId id="267" r:id="rId18"/>
    <p:sldId id="27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5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7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0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9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88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8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19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65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3057-7A98-462B-A030-894A2484985C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9E4B-C2B3-4B9A-ACF1-DEDAEA1A462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7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gif"/><Relationship Id="rId2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3" Type="http://schemas.openxmlformats.org/officeDocument/2006/relationships/image" Target="../media/image27.jpeg"/><Relationship Id="rId18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3" Type="http://schemas.openxmlformats.org/officeDocument/2006/relationships/image" Target="../media/image24.jpeg"/><Relationship Id="rId21" Type="http://schemas.openxmlformats.org/officeDocument/2006/relationships/image" Target="../media/image29.jpeg"/><Relationship Id="rId7" Type="http://schemas.openxmlformats.org/officeDocument/2006/relationships/image" Target="../media/image25.jpeg"/><Relationship Id="rId12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6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20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11" Type="http://schemas.openxmlformats.org/officeDocument/2006/relationships/image" Target="../media/image12.jpeg"/><Relationship Id="rId24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0.jpeg"/><Relationship Id="rId10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19" Type="http://schemas.openxmlformats.org/officeDocument/2006/relationships/image" Target="../media/image16.gif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22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3" Type="http://schemas.openxmlformats.org/officeDocument/2006/relationships/image" Target="../media/image27.jpeg"/><Relationship Id="rId18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3" Type="http://schemas.openxmlformats.org/officeDocument/2006/relationships/image" Target="../media/image24.jpeg"/><Relationship Id="rId21" Type="http://schemas.openxmlformats.org/officeDocument/2006/relationships/image" Target="../media/image29.jpeg"/><Relationship Id="rId7" Type="http://schemas.openxmlformats.org/officeDocument/2006/relationships/image" Target="../media/image25.jpeg"/><Relationship Id="rId12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6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20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11" Type="http://schemas.openxmlformats.org/officeDocument/2006/relationships/image" Target="../media/image12.jpeg"/><Relationship Id="rId24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0.jpeg"/><Relationship Id="rId10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19" Type="http://schemas.openxmlformats.org/officeDocument/2006/relationships/image" Target="../media/image16.gif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22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3" Type="http://schemas.openxmlformats.org/officeDocument/2006/relationships/image" Target="../media/image8.jpeg"/><Relationship Id="rId21" Type="http://schemas.openxmlformats.org/officeDocument/2006/relationships/image" Target="../media/image17.jpeg"/><Relationship Id="rId7" Type="http://schemas.openxmlformats.org/officeDocument/2006/relationships/image" Target="../media/image10.jpeg"/><Relationship Id="rId12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6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20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11" Type="http://schemas.openxmlformats.org/officeDocument/2006/relationships/image" Target="../media/image12.jpeg"/><Relationship Id="rId24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10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19" Type="http://schemas.openxmlformats.org/officeDocument/2006/relationships/image" Target="../media/image16.gif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22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gif"/><Relationship Id="rId2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25003" y="381000"/>
            <a:ext cx="826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con tu familia en tu casa?</a:t>
            </a:r>
            <a:endParaRPr lang="es-MX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5003" y="1199911"/>
            <a:ext cx="8268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s</a:t>
            </a:r>
            <a:r>
              <a:rPr lang="es-MX" sz="2400" b="1" dirty="0" smtClean="0">
                <a:solidFill>
                  <a:srgbClr val="0070C0"/>
                </a:solidFill>
              </a:rPr>
              <a:t>iguientes seis actividades que haces con tu familia en tu casa.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http://www.colourbox.com/preview/4314973-945821-family-playing-cards-in-kit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155758"/>
            <a:ext cx="2624351" cy="17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che1.asset-cache.net/xc/78469495-family-doing-chores-photos-com.jpg?v=1&amp;c=IWSAsset&amp;k=2&amp;d=82EB172C4407816C25CBB113A6293DC21435C5D3B1D99BF4DB75079C4189E80DE30A760B0D811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42" y="2242050"/>
            <a:ext cx="2406303" cy="16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g.co.za/wp-content/uploads/2013/05/family-watching-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2" y="4200504"/>
            <a:ext cx="2817983" cy="186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humbs.dreamstime.com/z/excited-family-playing-video-games-11997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3" y="2242049"/>
            <a:ext cx="2350924" cy="16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x71kyZMTX_g/UVXmWphGeNI/AAAAAAAAAk4/dgqDpjNo13U/s1600/eating+with+famil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53" y="4109554"/>
            <a:ext cx="2941945" cy="19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lifequote.com/blog/wp-content/uploads/2012/02/family-playing-around-300x1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37" y="4155028"/>
            <a:ext cx="2812225" cy="186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10</a:t>
            </a:fld>
            <a:endParaRPr lang="es-MX"/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" y="1612625"/>
            <a:ext cx="2381148" cy="31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1592960"/>
            <a:ext cx="2566219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1668718"/>
            <a:ext cx="2447254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23" y="106974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23943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16691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7423" y="4922081"/>
            <a:ext cx="146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cocino.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Cocinar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9712" y="4960959"/>
            <a:ext cx="2307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hago la cama.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7509" y="4951578"/>
            <a:ext cx="133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barro.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Barrer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5641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11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3" y="10520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2217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1491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pic>
        <p:nvPicPr>
          <p:cNvPr id="3076" name="Picture 4" descr="http://www.visualphotos.com/photo/2x4745901/boy_in_supermarket_with_bunch_of_carrots_IS098V38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1752301"/>
            <a:ext cx="2743199" cy="30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3.123rf.com/168nwm/erierika/erierika1010/erierika101000041/8003233-baby-boy-cleaning-the-carpet-with-vacuum-clea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4" y="1752301"/>
            <a:ext cx="2968058" cy="2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.discoveryeducation.com/clipart/images/takin-out-trash-col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0" y="1672407"/>
            <a:ext cx="2107050" cy="29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348" y="4669508"/>
            <a:ext cx="283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hago las compras.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0733" y="4546351"/>
            <a:ext cx="2962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Yo paso la aspiradora.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Yo aspiro.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Pasar/Aspirar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989" y="4647206"/>
            <a:ext cx="242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saco la basura.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Sacar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930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12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3" y="93515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104842"/>
            <a:ext cx="22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 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03232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pic>
        <p:nvPicPr>
          <p:cNvPr id="2050" name="Picture 2" descr="http://toonclips.com/600/1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8335"/>
            <a:ext cx="2590800" cy="3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RDAdHMCDBEIs4Zf9_9Lo568-HBjltQficZzmGjIyTo1hYxI2R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3" y="1458370"/>
            <a:ext cx="2514600" cy="31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teach.com/free/w/washingdishesrg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8" y="1600200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7423" y="4537895"/>
            <a:ext cx="2486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pongo la mesa.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Poner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6278" y="4632167"/>
            <a:ext cx="235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quito la mesa.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Quitar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6796" y="4447500"/>
            <a:ext cx="266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lavo los platos.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Yo friego los platos.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Lavar/Fregar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2398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13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2" y="1167293"/>
            <a:ext cx="5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1</a:t>
            </a:r>
            <a:r>
              <a:rPr lang="es-MX" sz="2800" b="1" dirty="0" smtClean="0"/>
              <a:t>0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336985"/>
            <a:ext cx="5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12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264465"/>
            <a:ext cx="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11</a:t>
            </a:r>
            <a:endParaRPr lang="es-MX" sz="2800" b="1" dirty="0"/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9" y="1690513"/>
            <a:ext cx="2282311" cy="28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5207"/>
            <a:ext cx="2819400" cy="27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3" y="2008270"/>
            <a:ext cx="3330567" cy="28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894" y="4624677"/>
            <a:ext cx="165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plancho.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Planchar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909" y="4947243"/>
            <a:ext cx="2364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no hago nada.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5994" y="4848701"/>
            <a:ext cx="2120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lavo la ropa.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Lavar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1493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14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</a:t>
            </a:r>
            <a:r>
              <a:rPr lang="es-MX" sz="36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36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Futuro Inmediato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82016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Use </a:t>
            </a:r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following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structure</a:t>
            </a:r>
            <a:r>
              <a:rPr lang="es-MX" sz="3200" b="1" dirty="0" smtClean="0"/>
              <a:t>:</a:t>
            </a:r>
            <a:endParaRPr lang="es-MX" sz="3200" b="1" dirty="0"/>
          </a:p>
          <a:p>
            <a:pPr algn="ctr"/>
            <a:r>
              <a:rPr lang="es-MX" sz="3200" b="1" dirty="0" smtClean="0">
                <a:solidFill>
                  <a:srgbClr val="0070C0"/>
                </a:solidFill>
              </a:rPr>
              <a:t>Ir   +   a   +   </a:t>
            </a:r>
            <a:r>
              <a:rPr lang="es-MX" sz="3200" b="1" dirty="0" err="1" smtClean="0">
                <a:solidFill>
                  <a:srgbClr val="0070C0"/>
                </a:solidFill>
              </a:rPr>
              <a:t>infinitive</a:t>
            </a:r>
            <a:r>
              <a:rPr lang="es-MX" sz="3200" b="1" dirty="0" smtClean="0">
                <a:solidFill>
                  <a:srgbClr val="0070C0"/>
                </a:solidFill>
              </a:rPr>
              <a:t> of </a:t>
            </a:r>
            <a:r>
              <a:rPr lang="es-MX" sz="3200" b="1" dirty="0" err="1" smtClean="0">
                <a:solidFill>
                  <a:srgbClr val="0070C0"/>
                </a:solidFill>
              </a:rPr>
              <a:t>the</a:t>
            </a:r>
            <a:r>
              <a:rPr lang="es-MX" sz="3200" b="1" dirty="0" smtClean="0">
                <a:solidFill>
                  <a:srgbClr val="0070C0"/>
                </a:solidFill>
              </a:rPr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main</a:t>
            </a:r>
            <a:r>
              <a:rPr lang="es-MX" sz="3200" b="1" dirty="0" smtClean="0">
                <a:solidFill>
                  <a:srgbClr val="0070C0"/>
                </a:solidFill>
              </a:rPr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verb</a:t>
            </a:r>
            <a:endParaRPr lang="es-MX" sz="3200" b="1" dirty="0" smtClean="0">
              <a:solidFill>
                <a:srgbClr val="0070C0"/>
              </a:solidFill>
            </a:endParaRPr>
          </a:p>
          <a:p>
            <a:endParaRPr lang="es-MX" sz="4000" b="1" dirty="0" smtClean="0">
              <a:solidFill>
                <a:srgbClr val="0070C0"/>
              </a:solidFill>
            </a:endParaRP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>
                <a:solidFill>
                  <a:schemeClr val="accent4">
                    <a:lumMod val="75000"/>
                  </a:schemeClr>
                </a:solidFill>
              </a:rPr>
              <a:t>planchar</a:t>
            </a:r>
            <a:r>
              <a:rPr lang="es-MX" sz="4000" b="1" dirty="0" smtClean="0"/>
              <a:t> la ropa.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>
                <a:solidFill>
                  <a:schemeClr val="accent4">
                    <a:lumMod val="75000"/>
                  </a:schemeClr>
                </a:solidFill>
              </a:rPr>
              <a:t>lavar</a:t>
            </a:r>
            <a:r>
              <a:rPr lang="es-MX" sz="4000" b="1" dirty="0" smtClean="0"/>
              <a:t> la ropa.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>
                <a:solidFill>
                  <a:schemeClr val="accent4">
                    <a:lumMod val="75000"/>
                  </a:schemeClr>
                </a:solidFill>
              </a:rPr>
              <a:t>poner</a:t>
            </a:r>
            <a:r>
              <a:rPr lang="es-MX" sz="4000" b="1" dirty="0" smtClean="0"/>
              <a:t> la mesa.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>
                <a:solidFill>
                  <a:schemeClr val="accent4">
                    <a:lumMod val="75000"/>
                  </a:schemeClr>
                </a:solidFill>
              </a:rPr>
              <a:t>botar</a:t>
            </a:r>
            <a:r>
              <a:rPr lang="es-MX" sz="4000" b="1" dirty="0" smtClean="0"/>
              <a:t> la basura.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>
                <a:solidFill>
                  <a:schemeClr val="accent4">
                    <a:lumMod val="75000"/>
                  </a:schemeClr>
                </a:solidFill>
              </a:rPr>
              <a:t>barrer</a:t>
            </a:r>
            <a:r>
              <a:rPr lang="es-MX" sz="4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971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b="1" u="sng" dirty="0" smtClean="0"/>
          </a:p>
          <a:p>
            <a:endParaRPr lang="es-MX" sz="3200" b="1" u="sng" dirty="0" smtClean="0"/>
          </a:p>
          <a:p>
            <a:endParaRPr lang="es-MX" sz="2800" b="1" u="sng" dirty="0" smtClean="0"/>
          </a:p>
          <a:p>
            <a:r>
              <a:rPr lang="es-MX" sz="2800" b="1" u="sng" dirty="0" smtClean="0"/>
              <a:t>Singular</a:t>
            </a:r>
            <a:endParaRPr lang="es-MX" sz="2800" b="1" u="sng" dirty="0"/>
          </a:p>
          <a:p>
            <a:r>
              <a:rPr lang="es-MX" sz="2800" b="1" dirty="0" smtClean="0">
                <a:solidFill>
                  <a:srgbClr val="002060"/>
                </a:solidFill>
              </a:rPr>
              <a:t>Yo</a:t>
            </a:r>
            <a:r>
              <a:rPr lang="es-MX" sz="2800" dirty="0" smtClean="0"/>
              <a:t>					</a:t>
            </a:r>
            <a:r>
              <a:rPr lang="es-MX" sz="2800" b="1" dirty="0" smtClean="0"/>
              <a:t>voy a…</a:t>
            </a:r>
            <a:r>
              <a:rPr lang="es-MX" sz="2800" dirty="0" smtClean="0"/>
              <a:t>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tú</a:t>
            </a:r>
            <a:r>
              <a:rPr lang="es-MX" sz="2800" dirty="0" smtClean="0"/>
              <a:t>					</a:t>
            </a:r>
            <a:r>
              <a:rPr lang="es-MX" sz="2800" b="1" dirty="0" smtClean="0"/>
              <a:t>vas a   </a:t>
            </a:r>
            <a:r>
              <a:rPr lang="es-MX" sz="2800" dirty="0" smtClean="0"/>
              <a:t>	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él/ella</a:t>
            </a:r>
            <a:r>
              <a:rPr lang="es-MX" sz="2800" dirty="0"/>
              <a:t>	</a:t>
            </a:r>
            <a:r>
              <a:rPr lang="es-MX" sz="2800" dirty="0" smtClean="0"/>
              <a:t>			</a:t>
            </a:r>
            <a:r>
              <a:rPr lang="es-MX" sz="2800" b="1" dirty="0" smtClean="0"/>
              <a:t>va a…</a:t>
            </a:r>
            <a:r>
              <a:rPr lang="es-MX" sz="2800" dirty="0" smtClean="0"/>
              <a:t>		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usted</a:t>
            </a:r>
            <a:r>
              <a:rPr lang="es-MX" sz="2800" dirty="0"/>
              <a:t> (formal) </a:t>
            </a:r>
            <a:r>
              <a:rPr lang="es-MX" sz="2800" dirty="0" smtClean="0"/>
              <a:t>			</a:t>
            </a:r>
            <a:r>
              <a:rPr lang="es-MX" sz="2800" b="1" dirty="0" smtClean="0"/>
              <a:t>va a…</a:t>
            </a:r>
          </a:p>
          <a:p>
            <a:endParaRPr lang="es-MX" sz="2800" dirty="0" smtClean="0"/>
          </a:p>
          <a:p>
            <a:r>
              <a:rPr lang="es-MX" sz="2800" b="1" u="sng" dirty="0" smtClean="0"/>
              <a:t>Plural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nosotros</a:t>
            </a:r>
            <a:r>
              <a:rPr lang="es-MX" sz="2800" dirty="0" smtClean="0"/>
              <a:t>				</a:t>
            </a:r>
            <a:r>
              <a:rPr lang="es-MX" sz="2800" b="1" dirty="0" smtClean="0"/>
              <a:t>vamos a…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vosotros</a:t>
            </a:r>
            <a:r>
              <a:rPr lang="es-MX" sz="2800" dirty="0" smtClean="0"/>
              <a:t> (</a:t>
            </a:r>
            <a:r>
              <a:rPr lang="es-MX" sz="2800" dirty="0" err="1" smtClean="0"/>
              <a:t>Spain</a:t>
            </a:r>
            <a:r>
              <a:rPr lang="es-MX" sz="2800" dirty="0" smtClean="0"/>
              <a:t>)		 	</a:t>
            </a:r>
            <a:r>
              <a:rPr lang="es-MX" sz="2800" b="1" dirty="0" smtClean="0"/>
              <a:t>vais</a:t>
            </a:r>
            <a:r>
              <a:rPr lang="es-MX" sz="2800" dirty="0"/>
              <a:t> </a:t>
            </a:r>
            <a:r>
              <a:rPr lang="es-MX" sz="2800" b="1" dirty="0" smtClean="0"/>
              <a:t>a…</a:t>
            </a:r>
            <a:r>
              <a:rPr lang="es-MX" sz="2800" dirty="0" smtClean="0"/>
              <a:t>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ustedes</a:t>
            </a:r>
            <a:r>
              <a:rPr lang="es-MX" sz="2800" dirty="0" smtClean="0"/>
              <a:t>				</a:t>
            </a:r>
            <a:r>
              <a:rPr lang="es-MX" sz="2800" b="1" dirty="0" smtClean="0"/>
              <a:t>van a…</a:t>
            </a:r>
            <a:endParaRPr lang="es-MX" sz="2800" b="1" dirty="0"/>
          </a:p>
          <a:p>
            <a:r>
              <a:rPr lang="es-MX" sz="2800" b="1" dirty="0" smtClean="0">
                <a:solidFill>
                  <a:srgbClr val="002060"/>
                </a:solidFill>
              </a:rPr>
              <a:t>ellos/ellas</a:t>
            </a:r>
            <a:r>
              <a:rPr lang="es-MX" sz="2800" dirty="0" smtClean="0"/>
              <a:t>				</a:t>
            </a:r>
            <a:r>
              <a:rPr lang="es-MX" sz="2800" b="1" dirty="0" smtClean="0"/>
              <a:t>van a… 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</a:t>
            </a:r>
            <a:r>
              <a:rPr lang="es-MX" sz="36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36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Futuro Inmediato</a:t>
            </a:r>
          </a:p>
        </p:txBody>
      </p:sp>
    </p:spTree>
    <p:extLst>
      <p:ext uri="{BB962C8B-B14F-4D97-AF65-F5344CB8AC3E}">
        <p14:creationId xmlns:p14="http://schemas.microsoft.com/office/powerpoint/2010/main" val="37255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16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525563" y="228600"/>
            <a:ext cx="7901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¿Qué vas a hacer este fin de semana para ayudar en tu casa ?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Usa el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futuro inmediato </a:t>
            </a:r>
            <a:r>
              <a:rPr lang="es-MX" sz="2400" b="1" dirty="0" smtClean="0">
                <a:solidFill>
                  <a:srgbClr val="FF0000"/>
                </a:solidFill>
              </a:rPr>
              <a:t>(puedes revisar las laminas # 14-15)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74" y="3877274"/>
            <a:ext cx="1141155" cy="14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3401"/>
            <a:ext cx="1257635" cy="12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6" y="4138571"/>
            <a:ext cx="1501767" cy="12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oonclips.com/600/134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70" y="2494458"/>
            <a:ext cx="1192160" cy="14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0RDAdHMCDBEIs4Zf9_9Lo568-HBjltQficZzmGjIyTo1hYxI2R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2627844"/>
            <a:ext cx="1157097" cy="14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abcteach.com/free/w/washingdishesrg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5336"/>
            <a:ext cx="1461739" cy="14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visualphotos.com/photo/2x4745901/boy_in_supermarket_with_bunch_of_carrots_IS098V38U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1344905"/>
            <a:ext cx="1534220" cy="12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s.cdn3.123rf.com/168nwm/erierika/erierika1010/erierika101000041/8003233-baby-boy-cleaning-the-carpet-with-vacuum-clean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599189"/>
            <a:ext cx="1545806" cy="14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school.discoveryeducation.com/clipart/images/takin-out-trash-color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63" y="2599189"/>
            <a:ext cx="873006" cy="12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s.123rf.com/400wm/400/400/wavebreakmediamicro/wavebreakmediamicro1106/wavebreakmediamicro110605404/10097246-cheerful-father-and-his-son-cooking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7" y="1320049"/>
            <a:ext cx="1189834" cy="13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xaraxone.com/FeaturedArt/zeb/assets/images/sweeping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06339"/>
            <a:ext cx="1246202" cy="13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plushbeds.com/blog/wp-content/uploads/2012/09/girl-making-bed.jpe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06" y="1321951"/>
            <a:ext cx="1043729" cy="11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364" y="13563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66430" y="2690925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22871" y="1365708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56545" y="2632273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22595" y="135189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57764" y="22707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8332" y="273242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860" y="4022462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680810" y="143033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843026" y="274714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0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381054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20565" y="4062500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2767" y="5859887"/>
            <a:ext cx="795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 smtClean="0"/>
              <a:t>Write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answers</a:t>
            </a:r>
            <a:r>
              <a:rPr lang="es-MX" sz="2400" dirty="0" smtClean="0"/>
              <a:t> </a:t>
            </a:r>
            <a:r>
              <a:rPr lang="es-MX" sz="2400" dirty="0" err="1" smtClean="0"/>
              <a:t>before</a:t>
            </a:r>
            <a:r>
              <a:rPr lang="es-MX" sz="2400" dirty="0" smtClean="0"/>
              <a:t>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check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next</a:t>
            </a:r>
            <a:r>
              <a:rPr lang="es-MX" sz="2400" dirty="0" smtClean="0"/>
              <a:t> </a:t>
            </a:r>
            <a:r>
              <a:rPr lang="es-MX" sz="2400" dirty="0" err="1" smtClean="0"/>
              <a:t>slide</a:t>
            </a:r>
            <a:r>
              <a:rPr lang="es-MX" sz="2400" dirty="0" smtClean="0"/>
              <a:t> </a:t>
            </a:r>
            <a:r>
              <a:rPr lang="es-MX" sz="2400" dirty="0" err="1" smtClean="0"/>
              <a:t>with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answers</a:t>
            </a:r>
            <a:r>
              <a:rPr lang="es-MX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56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17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525563" y="228600"/>
            <a:ext cx="7901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¿Qué vas a hacer este fin de semana para ayudar en tu casa ?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Usa el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futuro inmediato </a:t>
            </a:r>
            <a:r>
              <a:rPr lang="es-MX" sz="2400" b="1" dirty="0" smtClean="0">
                <a:solidFill>
                  <a:srgbClr val="FF0000"/>
                </a:solidFill>
              </a:rPr>
              <a:t>(puedes revisar las laminas # 14-15)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74" y="3877274"/>
            <a:ext cx="1141155" cy="14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3401"/>
            <a:ext cx="1257635" cy="12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6" y="4138571"/>
            <a:ext cx="1501767" cy="12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oonclips.com/600/134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70" y="2494458"/>
            <a:ext cx="1192160" cy="14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0RDAdHMCDBEIs4Zf9_9Lo568-HBjltQficZzmGjIyTo1hYxI2R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2627844"/>
            <a:ext cx="1157097" cy="14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abcteach.com/free/w/washingdishesrg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5336"/>
            <a:ext cx="1461739" cy="14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visualphotos.com/photo/2x4745901/boy_in_supermarket_with_bunch_of_carrots_IS098V38U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1344905"/>
            <a:ext cx="1534220" cy="12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s.cdn3.123rf.com/168nwm/erierika/erierika1010/erierika101000041/8003233-baby-boy-cleaning-the-carpet-with-vacuum-clean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599189"/>
            <a:ext cx="1545806" cy="14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school.discoveryeducation.com/clipart/images/takin-out-trash-color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63" y="2599189"/>
            <a:ext cx="873006" cy="12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s.123rf.com/400wm/400/400/wavebreakmediamicro/wavebreakmediamicro1106/wavebreakmediamicro110605404/10097246-cheerful-father-and-his-son-cooking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7" y="1320049"/>
            <a:ext cx="1189834" cy="13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xaraxone.com/FeaturedArt/zeb/assets/images/sweeping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06339"/>
            <a:ext cx="1246202" cy="13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plushbeds.com/blog/wp-content/uploads/2012/09/girl-making-bed.jpe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06" y="1321951"/>
            <a:ext cx="1043729" cy="11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5" y="59703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1. Voy a cocinar.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350" y="5966652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2</a:t>
            </a:r>
            <a:r>
              <a:rPr lang="es-MX" sz="2800" b="1" dirty="0" smtClean="0">
                <a:solidFill>
                  <a:srgbClr val="002060"/>
                </a:solidFill>
              </a:rPr>
              <a:t>. Voy a barrer mi cuarto.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5728" y="595909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3. Voy a hacer la cama.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721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4</a:t>
            </a:r>
            <a:r>
              <a:rPr lang="es-MX" sz="2800" b="1" dirty="0" smtClean="0">
                <a:solidFill>
                  <a:srgbClr val="002060"/>
                </a:solidFill>
              </a:rPr>
              <a:t>. Voy a hacer las compras.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3898" y="596637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5. Voy a pasar la aspiradora.  Voy a aspirar.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9756" y="5966665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6</a:t>
            </a:r>
            <a:r>
              <a:rPr lang="es-MX" sz="2800" b="1" dirty="0" smtClean="0">
                <a:solidFill>
                  <a:srgbClr val="002060"/>
                </a:solidFill>
              </a:rPr>
              <a:t>. Voy a botar la basura.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124" y="59703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7. Voy a poner la mesa.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696" y="5981316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8</a:t>
            </a:r>
            <a:r>
              <a:rPr lang="es-MX" sz="2800" b="1" dirty="0" smtClean="0">
                <a:solidFill>
                  <a:srgbClr val="002060"/>
                </a:solidFill>
              </a:rPr>
              <a:t>. Voy a quitar la mesa.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1605" y="597365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9. Voy a lavar los platos.  Voy a fregar los platos.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576" y="5944199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10. Voy a planchar.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255" y="5970655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11. Voy a lavar la ropa.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314" y="5952959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12. No hago nada lamentablemente.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364" y="13563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66430" y="2690925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22871" y="1365708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56545" y="2632273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22595" y="135189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57764" y="22707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8332" y="273242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860" y="4022462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680810" y="143033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843026" y="274714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0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381054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20565" y="4062500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11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18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99" y="4850682"/>
            <a:ext cx="1260014" cy="18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684" y="398204"/>
            <a:ext cx="91754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tx2"/>
                </a:solidFill>
              </a:rPr>
              <a:t>Ahora escribe un </a:t>
            </a:r>
            <a:r>
              <a:rPr lang="es-MX" sz="2800" b="1" u="sng" dirty="0" smtClean="0">
                <a:solidFill>
                  <a:schemeClr val="tx2"/>
                </a:solidFill>
              </a:rPr>
              <a:t>párrafo</a:t>
            </a:r>
            <a:r>
              <a:rPr lang="es-MX" sz="2800" b="1" dirty="0" smtClean="0">
                <a:solidFill>
                  <a:schemeClr val="tx2"/>
                </a:solidFill>
              </a:rPr>
              <a:t> sobre que haces en tu casa </a:t>
            </a:r>
          </a:p>
          <a:p>
            <a:pPr algn="just"/>
            <a:r>
              <a:rPr lang="es-MX" sz="2800" b="1" dirty="0" smtClean="0">
                <a:solidFill>
                  <a:schemeClr val="tx2"/>
                </a:solidFill>
              </a:rPr>
              <a:t>con tu familia y </a:t>
            </a:r>
            <a:r>
              <a:rPr lang="es-MX" sz="2800" b="1" i="1" u="sng" dirty="0" smtClean="0">
                <a:solidFill>
                  <a:schemeClr val="tx2"/>
                </a:solidFill>
              </a:rPr>
              <a:t>por </a:t>
            </a:r>
            <a:r>
              <a:rPr lang="es-MX" sz="2800" b="1" u="sng" dirty="0" smtClean="0">
                <a:solidFill>
                  <a:schemeClr val="tx2"/>
                </a:solidFill>
              </a:rPr>
              <a:t>qué</a:t>
            </a:r>
            <a:r>
              <a:rPr lang="es-MX" sz="2800" b="1" dirty="0" smtClean="0">
                <a:solidFill>
                  <a:schemeClr val="tx2"/>
                </a:solidFill>
              </a:rPr>
              <a:t>.  Por lo menos escribe 4 actividades </a:t>
            </a:r>
          </a:p>
          <a:p>
            <a:pPr algn="just"/>
            <a:r>
              <a:rPr lang="es-MX" sz="2800" b="1" dirty="0" smtClean="0">
                <a:solidFill>
                  <a:schemeClr val="tx2"/>
                </a:solidFill>
              </a:rPr>
              <a:t>que haces para compartir. Tu párrafo necesita una </a:t>
            </a:r>
          </a:p>
          <a:p>
            <a:pPr algn="just"/>
            <a:r>
              <a:rPr lang="es-MX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Introducción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chemeClr val="tx2"/>
                </a:solidFill>
              </a:rPr>
              <a:t>y una </a:t>
            </a:r>
            <a:r>
              <a:rPr lang="es-MX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conclusión</a:t>
            </a:r>
            <a:r>
              <a:rPr lang="es-MX" sz="2800" b="1" dirty="0" smtClean="0">
                <a:solidFill>
                  <a:schemeClr val="tx2"/>
                </a:solidFill>
              </a:rPr>
              <a:t>.  También usa palabras de </a:t>
            </a:r>
          </a:p>
          <a:p>
            <a:pPr algn="just"/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transición</a:t>
            </a:r>
            <a:r>
              <a:rPr lang="es-MX" sz="2800" b="1" dirty="0" smtClean="0">
                <a:solidFill>
                  <a:schemeClr val="tx2"/>
                </a:solidFill>
              </a:rPr>
              <a:t>.</a:t>
            </a:r>
          </a:p>
          <a:p>
            <a:endParaRPr lang="es-MX" sz="2800" b="1" dirty="0">
              <a:solidFill>
                <a:srgbClr val="0070C0"/>
              </a:solidFill>
            </a:endParaRPr>
          </a:p>
          <a:p>
            <a:r>
              <a:rPr lang="es-MX" sz="2800" b="1" u="sng" dirty="0" smtClean="0">
                <a:solidFill>
                  <a:srgbClr val="0070C0"/>
                </a:solidFill>
              </a:rPr>
              <a:t>Ejemplo</a:t>
            </a:r>
            <a:r>
              <a:rPr lang="es-MX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Mi familia y yo </a:t>
            </a: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jugamos cartas </a:t>
            </a:r>
            <a:r>
              <a:rPr lang="es-MX" sz="2800" b="1" dirty="0" smtClean="0">
                <a:solidFill>
                  <a:srgbClr val="0070C0"/>
                </a:solidFill>
              </a:rPr>
              <a:t>todos los vienes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</a:t>
            </a:r>
          </a:p>
          <a:p>
            <a:r>
              <a:rPr lang="es-MX" sz="2800" b="1" u="sng" dirty="0">
                <a:solidFill>
                  <a:srgbClr val="002060"/>
                </a:solidFill>
              </a:rPr>
              <a:t>d</a:t>
            </a:r>
            <a:r>
              <a:rPr lang="es-MX" sz="2800" b="1" u="sng" dirty="0" smtClean="0">
                <a:solidFill>
                  <a:srgbClr val="002060"/>
                </a:solidFill>
              </a:rPr>
              <a:t>isfrutamos mucho</a:t>
            </a:r>
            <a:r>
              <a:rPr lang="es-MX" sz="2800" b="1" dirty="0" smtClean="0">
                <a:solidFill>
                  <a:srgbClr val="002060"/>
                </a:solidFill>
              </a:rPr>
              <a:t>. </a:t>
            </a:r>
            <a:r>
              <a:rPr lang="es-MX" sz="2800" b="1" dirty="0" smtClean="0">
                <a:solidFill>
                  <a:srgbClr val="0070C0"/>
                </a:solidFill>
              </a:rPr>
              <a:t>También </a:t>
            </a:r>
            <a:r>
              <a:rPr lang="es-MX" sz="2800" b="1" u="sng" dirty="0" smtClean="0">
                <a:solidFill>
                  <a:srgbClr val="FF0000"/>
                </a:solidFill>
              </a:rPr>
              <a:t>vemos </a:t>
            </a:r>
            <a:r>
              <a:rPr lang="es-MX" sz="2800" b="1" u="sng" dirty="0" err="1" smtClean="0">
                <a:solidFill>
                  <a:srgbClr val="FF0000"/>
                </a:solidFill>
              </a:rPr>
              <a:t>television</a:t>
            </a:r>
            <a:r>
              <a:rPr lang="es-MX" sz="2800" b="1" dirty="0" smtClean="0">
                <a:solidFill>
                  <a:srgbClr val="0070C0"/>
                </a:solidFill>
              </a:rPr>
              <a:t>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</a:t>
            </a:r>
          </a:p>
          <a:p>
            <a:r>
              <a:rPr lang="es-MX" sz="2800" b="1" u="sng" dirty="0" smtClean="0">
                <a:solidFill>
                  <a:srgbClr val="002060"/>
                </a:solidFill>
              </a:rPr>
              <a:t>hay un programa </a:t>
            </a:r>
            <a:r>
              <a:rPr lang="es-MX" sz="2800" b="1" u="sng" dirty="0" err="1" smtClean="0">
                <a:solidFill>
                  <a:srgbClr val="002060"/>
                </a:solidFill>
              </a:rPr>
              <a:t>comico</a:t>
            </a:r>
            <a:r>
              <a:rPr lang="es-MX" sz="2800" b="1" u="sng" dirty="0" smtClean="0">
                <a:solidFill>
                  <a:srgbClr val="002060"/>
                </a:solidFill>
              </a:rPr>
              <a:t> que nos gusta mucho.</a:t>
            </a:r>
          </a:p>
        </p:txBody>
      </p:sp>
    </p:spTree>
    <p:extLst>
      <p:ext uri="{BB962C8B-B14F-4D97-AF65-F5344CB8AC3E}">
        <p14:creationId xmlns:p14="http://schemas.microsoft.com/office/powerpoint/2010/main" val="12126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19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99" y="4850682"/>
            <a:ext cx="1260014" cy="18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636" y="398204"/>
            <a:ext cx="881754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tx2"/>
                </a:solidFill>
              </a:rPr>
              <a:t>Ahora escribe un </a:t>
            </a:r>
            <a:r>
              <a:rPr lang="es-MX" sz="2800" b="1" u="sng" dirty="0" smtClean="0">
                <a:solidFill>
                  <a:schemeClr val="tx2"/>
                </a:solidFill>
              </a:rPr>
              <a:t>párrafo</a:t>
            </a:r>
            <a:r>
              <a:rPr lang="es-MX" sz="2800" b="1" dirty="0" smtClean="0">
                <a:solidFill>
                  <a:schemeClr val="tx2"/>
                </a:solidFill>
              </a:rPr>
              <a:t> sobre </a:t>
            </a:r>
            <a:r>
              <a:rPr lang="es-MX" sz="2800" b="1" i="1" u="sng" dirty="0" smtClean="0">
                <a:solidFill>
                  <a:schemeClr val="tx2"/>
                </a:solidFill>
              </a:rPr>
              <a:t>cómo</a:t>
            </a:r>
            <a:r>
              <a:rPr lang="es-MX" sz="2800" b="1" dirty="0" smtClean="0">
                <a:solidFill>
                  <a:schemeClr val="tx2"/>
                </a:solidFill>
              </a:rPr>
              <a:t> vas a ayudar</a:t>
            </a:r>
          </a:p>
          <a:p>
            <a:pPr algn="just"/>
            <a:r>
              <a:rPr lang="es-MX" sz="2800" b="1" dirty="0">
                <a:solidFill>
                  <a:schemeClr val="tx2"/>
                </a:solidFill>
              </a:rPr>
              <a:t>e</a:t>
            </a:r>
            <a:r>
              <a:rPr lang="es-MX" sz="2800" b="1" dirty="0" smtClean="0">
                <a:solidFill>
                  <a:schemeClr val="tx2"/>
                </a:solidFill>
              </a:rPr>
              <a:t>n tu casa este fin de semana y </a:t>
            </a:r>
            <a:r>
              <a:rPr lang="es-MX" sz="2800" b="1" i="1" u="sng" dirty="0" smtClean="0">
                <a:solidFill>
                  <a:schemeClr val="tx2"/>
                </a:solidFill>
              </a:rPr>
              <a:t>por qué </a:t>
            </a:r>
            <a:r>
              <a:rPr lang="es-MX" sz="2800" b="1" dirty="0" smtClean="0">
                <a:solidFill>
                  <a:schemeClr val="tx2"/>
                </a:solidFill>
              </a:rPr>
              <a:t>vas a ayudar</a:t>
            </a:r>
          </a:p>
          <a:p>
            <a:pPr algn="just"/>
            <a:r>
              <a:rPr lang="es-MX" sz="2800" b="1" dirty="0">
                <a:solidFill>
                  <a:schemeClr val="tx2"/>
                </a:solidFill>
              </a:rPr>
              <a:t>a</a:t>
            </a:r>
            <a:r>
              <a:rPr lang="es-MX" sz="2800" b="1" dirty="0" smtClean="0">
                <a:solidFill>
                  <a:schemeClr val="tx2"/>
                </a:solidFill>
              </a:rPr>
              <a:t> hacer </a:t>
            </a:r>
            <a:r>
              <a:rPr lang="es-MX" sz="2800" b="1" i="1" u="sng" dirty="0" smtClean="0">
                <a:solidFill>
                  <a:schemeClr val="tx2"/>
                </a:solidFill>
              </a:rPr>
              <a:t>cada cosa</a:t>
            </a:r>
            <a:r>
              <a:rPr lang="es-MX" sz="2800" b="1" dirty="0" smtClean="0">
                <a:solidFill>
                  <a:schemeClr val="tx2"/>
                </a:solidFill>
              </a:rPr>
              <a:t>.  Por lo menos escribe 5 actividades </a:t>
            </a:r>
          </a:p>
          <a:p>
            <a:pPr algn="just"/>
            <a:r>
              <a:rPr lang="es-MX" sz="2800" b="1" dirty="0">
                <a:solidFill>
                  <a:schemeClr val="tx2"/>
                </a:solidFill>
              </a:rPr>
              <a:t>q</a:t>
            </a:r>
            <a:r>
              <a:rPr lang="es-MX" sz="2800" b="1" dirty="0" smtClean="0">
                <a:solidFill>
                  <a:schemeClr val="tx2"/>
                </a:solidFill>
              </a:rPr>
              <a:t>ue vas a hacer para ayudar. Tu párrafo necesita una </a:t>
            </a:r>
          </a:p>
          <a:p>
            <a:pPr algn="just"/>
            <a:r>
              <a:rPr lang="es-MX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Introducción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chemeClr val="tx2"/>
                </a:solidFill>
              </a:rPr>
              <a:t>y una </a:t>
            </a:r>
            <a:r>
              <a:rPr lang="es-MX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conclusión</a:t>
            </a:r>
            <a:r>
              <a:rPr lang="es-MX" sz="2800" b="1" dirty="0" smtClean="0">
                <a:solidFill>
                  <a:schemeClr val="tx2"/>
                </a:solidFill>
              </a:rPr>
              <a:t>.  También usa palabras de</a:t>
            </a:r>
          </a:p>
          <a:p>
            <a:pPr algn="just"/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transición</a:t>
            </a:r>
            <a:r>
              <a:rPr lang="es-MX" sz="2800" b="1" dirty="0" smtClean="0">
                <a:solidFill>
                  <a:schemeClr val="tx2"/>
                </a:solidFill>
              </a:rPr>
              <a:t>.</a:t>
            </a:r>
          </a:p>
          <a:p>
            <a:endParaRPr lang="es-MX" sz="2800" b="1" dirty="0">
              <a:solidFill>
                <a:srgbClr val="0070C0"/>
              </a:solidFill>
            </a:endParaRPr>
          </a:p>
          <a:p>
            <a:r>
              <a:rPr lang="es-MX" sz="2800" b="1" u="sng" dirty="0" smtClean="0">
                <a:solidFill>
                  <a:srgbClr val="0070C0"/>
                </a:solidFill>
              </a:rPr>
              <a:t>Ejemplo</a:t>
            </a:r>
            <a:r>
              <a:rPr lang="es-MX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Este fin de semana </a:t>
            </a:r>
            <a:r>
              <a:rPr lang="es-MX" sz="2800" b="1" u="sng" dirty="0" smtClean="0">
                <a:solidFill>
                  <a:srgbClr val="FF0000"/>
                </a:solidFill>
              </a:rPr>
              <a:t>voy a planchar </a:t>
            </a:r>
            <a:r>
              <a:rPr lang="es-MX" sz="2800" b="1" dirty="0" smtClean="0">
                <a:solidFill>
                  <a:srgbClr val="0070C0"/>
                </a:solidFill>
              </a:rPr>
              <a:t>mi ropa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</a:t>
            </a:r>
          </a:p>
          <a:p>
            <a:r>
              <a:rPr lang="es-MX" sz="2800" b="1" u="sng" dirty="0" smtClean="0">
                <a:solidFill>
                  <a:srgbClr val="002060"/>
                </a:solidFill>
              </a:rPr>
              <a:t>no tengo ropa para el lunes</a:t>
            </a:r>
            <a:r>
              <a:rPr lang="es-MX" sz="2800" b="1" dirty="0" smtClean="0">
                <a:solidFill>
                  <a:srgbClr val="002060"/>
                </a:solidFill>
              </a:rPr>
              <a:t>. </a:t>
            </a:r>
            <a:r>
              <a:rPr lang="es-MX" sz="2800" b="1" dirty="0" smtClean="0">
                <a:solidFill>
                  <a:srgbClr val="0070C0"/>
                </a:solidFill>
              </a:rPr>
              <a:t>También </a:t>
            </a:r>
            <a:r>
              <a:rPr lang="es-MX" sz="2800" b="1" u="sng" dirty="0" smtClean="0">
                <a:solidFill>
                  <a:srgbClr val="FF0000"/>
                </a:solidFill>
              </a:rPr>
              <a:t>voy a poner la</a:t>
            </a:r>
          </a:p>
          <a:p>
            <a:r>
              <a:rPr lang="es-MX" sz="2800" b="1" u="sng" dirty="0" smtClean="0">
                <a:solidFill>
                  <a:srgbClr val="FF0000"/>
                </a:solidFill>
              </a:rPr>
              <a:t>mesa</a:t>
            </a:r>
            <a:r>
              <a:rPr lang="es-MX" sz="2800" b="1" dirty="0" smtClean="0">
                <a:solidFill>
                  <a:srgbClr val="0070C0"/>
                </a:solidFill>
              </a:rPr>
              <a:t>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la pongo muy bien.</a:t>
            </a:r>
          </a:p>
        </p:txBody>
      </p:sp>
    </p:spTree>
    <p:extLst>
      <p:ext uri="{BB962C8B-B14F-4D97-AF65-F5344CB8AC3E}">
        <p14:creationId xmlns:p14="http://schemas.microsoft.com/office/powerpoint/2010/main" val="39370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25003" y="381000"/>
            <a:ext cx="826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con tu familia en tu casa?</a:t>
            </a:r>
            <a:endParaRPr lang="es-MX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7423" y="1226809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66201" y="1285778"/>
            <a:ext cx="46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  <p:pic>
        <p:nvPicPr>
          <p:cNvPr id="7" name="Picture 4" descr="http://www.colourbox.com/preview/4314973-945821-family-playing-cards-in-kit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" y="1808998"/>
            <a:ext cx="4345980" cy="2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che1.asset-cache.net/xc/78469495-family-doing-chores-photos-com.jpg?v=1&amp;c=IWSAsset&amp;k=2&amp;d=82EB172C4407816C25CBB113A6293DC21435C5D3B1D99BF4DB75079C4189E80DE30A760B0D811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98" y="1808998"/>
            <a:ext cx="4191620" cy="2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9093" y="5203065"/>
            <a:ext cx="4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Jugamos cartas juntos.</a:t>
            </a:r>
            <a:endParaRPr lang="es-MX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64198" y="5203065"/>
            <a:ext cx="4209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Hacemos los deberes del hogar juntos.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554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20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6" y="3705088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0764" y="398204"/>
            <a:ext cx="89116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0070C0"/>
                </a:solidFill>
              </a:rPr>
              <a:t>Cuando terminen con  tus párrafo, practica con</a:t>
            </a:r>
          </a:p>
          <a:p>
            <a:pPr algn="just"/>
            <a:r>
              <a:rPr lang="es-MX" sz="2800" b="1" dirty="0" smtClean="0">
                <a:solidFill>
                  <a:srgbClr val="0070C0"/>
                </a:solidFill>
              </a:rPr>
              <a:t>tres(3</a:t>
            </a:r>
            <a:r>
              <a:rPr lang="es-MX" sz="2800" b="1" dirty="0" smtClean="0">
                <a:solidFill>
                  <a:srgbClr val="0070C0"/>
                </a:solidFill>
              </a:rPr>
              <a:t>) de sus compañeros contestando la siguiente </a:t>
            </a:r>
          </a:p>
          <a:p>
            <a:pPr algn="just"/>
            <a:r>
              <a:rPr lang="es-MX" sz="2800" b="1" dirty="0" smtClean="0">
                <a:solidFill>
                  <a:srgbClr val="0070C0"/>
                </a:solidFill>
              </a:rPr>
              <a:t>pregunta: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r>
              <a:rPr lang="es-MX" sz="2800" b="1" dirty="0" smtClean="0">
                <a:solidFill>
                  <a:srgbClr val="FF0000"/>
                </a:solidFill>
              </a:rPr>
              <a:t>1. ¿Qué haces en tu casa con tu familia y por qué?</a:t>
            </a:r>
          </a:p>
          <a:p>
            <a:pPr algn="ctr"/>
            <a:endParaRPr lang="es-MX" sz="2800" b="1" dirty="0" smtClean="0">
              <a:solidFill>
                <a:srgbClr val="FF0000"/>
              </a:solidFill>
            </a:endParaRPr>
          </a:p>
          <a:p>
            <a:r>
              <a:rPr lang="es-MX" sz="2800" b="1" dirty="0" smtClean="0">
                <a:solidFill>
                  <a:srgbClr val="FF0000"/>
                </a:solidFill>
              </a:rPr>
              <a:t>2. ¿Cómo vas a ayudar en tu casa este fin de semana </a:t>
            </a:r>
            <a:r>
              <a:rPr lang="es-MX" sz="2800" b="1" dirty="0" smtClean="0">
                <a:solidFill>
                  <a:srgbClr val="FF0000"/>
                </a:solidFill>
              </a:rPr>
              <a:t>y por </a:t>
            </a:r>
          </a:p>
          <a:p>
            <a:r>
              <a:rPr lang="es-MX" sz="2800" b="1">
                <a:solidFill>
                  <a:srgbClr val="FF0000"/>
                </a:solidFill>
              </a:rPr>
              <a:t> </a:t>
            </a:r>
            <a:r>
              <a:rPr lang="es-MX" sz="2800" b="1" smtClean="0">
                <a:solidFill>
                  <a:srgbClr val="FF0000"/>
                </a:solidFill>
              </a:rPr>
              <a:t>    qué</a:t>
            </a:r>
            <a:r>
              <a:rPr lang="es-MX" sz="2800" b="1">
                <a:solidFill>
                  <a:srgbClr val="FF0000"/>
                </a:solidFill>
              </a:rPr>
              <a:t>?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endParaRPr lang="es-MX" sz="28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25003" y="381000"/>
            <a:ext cx="826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con tu familia en tu casa?</a:t>
            </a:r>
            <a:endParaRPr lang="es-MX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180" y="2037821"/>
            <a:ext cx="34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36656" y="2042808"/>
            <a:ext cx="46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pic>
        <p:nvPicPr>
          <p:cNvPr id="5" name="Picture 2" descr="http://www.nag.co.za/wp-content/uploads/2013/05/family-watching-t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5" y="2495568"/>
            <a:ext cx="4229218" cy="27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umbs.dreamstime.com/z/excited-family-playing-video-games-11997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75" y="2548236"/>
            <a:ext cx="3808218" cy="26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605" y="5601442"/>
            <a:ext cx="387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Vemos televisión juntos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5037213" y="5601442"/>
            <a:ext cx="387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Jugamos video juegos juntos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29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425003" y="381000"/>
            <a:ext cx="826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con tu familia en tu casa?</a:t>
            </a:r>
            <a:endParaRPr lang="es-MX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5003" y="2042808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70209" y="2042808"/>
            <a:ext cx="46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pic>
        <p:nvPicPr>
          <p:cNvPr id="3074" name="Picture 2" descr="http://1.bp.blogspot.com/-x71kyZMTX_g/UVXmWphGeNI/AAAAAAAAAk4/dgqDpjNo13U/s1600/eating+with+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2726462"/>
            <a:ext cx="3952786" cy="26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fequote.com/blog/wp-content/uploads/2012/02/family-playing-around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48" y="2726462"/>
            <a:ext cx="3962716" cy="26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606" y="5769735"/>
            <a:ext cx="395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Comemos juntos</a:t>
            </a:r>
            <a:endParaRPr lang="es-MX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9648" y="5769734"/>
            <a:ext cx="395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Compartimos juntos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41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0" y="1208476"/>
            <a:ext cx="1235951" cy="16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47" y="1109777"/>
            <a:ext cx="1332014" cy="15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62" y="1573397"/>
            <a:ext cx="1270264" cy="15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oonclips.com/600/134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1" y="2807400"/>
            <a:ext cx="1656690" cy="20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3.gstatic.com/images?q=tbn:ANd9GcS0RDAdHMCDBEIs4Zf9_9Lo568-HBjltQficZzmGjIyTo1hYxI2R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11" y="2725781"/>
            <a:ext cx="1607964" cy="19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abcteach.com/free/w/washingdishesrg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38" y="2694481"/>
            <a:ext cx="2031312" cy="20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visualphotos.com/photo/2x4745901/boy_in_supermarket_with_bunch_of_carrots_IS098V38U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5" y="4749293"/>
            <a:ext cx="1541550" cy="17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us.cdn3.123rf.com/168nwm/erierika/erierika1010/erierika101000041/8003233-baby-boy-cleaning-the-carpet-with-vacuum-clean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35" y="4719456"/>
            <a:ext cx="1667910" cy="1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school.discoveryeducation.com/clipart/images/takin-out-trash-color.gif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62" y="4856839"/>
            <a:ext cx="1184064" cy="1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dreamstime.com/calling-smoking-young-man-ironing-clothes-thumb17039109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2" y="1290886"/>
            <a:ext cx="1452572" cy="18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humpysclipart.com/images/illustrations/xsmall2/3809_picture_of_a_hard_working_man_doing_the_laundry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35" y="3148366"/>
            <a:ext cx="1471211" cy="14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blog.fluidcreativity.co.uk/wp-content/uploads/2012/12/couch-potato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31" y="5117487"/>
            <a:ext cx="1640215" cy="14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" y="2438400"/>
            <a:ext cx="2381148" cy="31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2418735"/>
            <a:ext cx="2566219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2494493"/>
            <a:ext cx="2447254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9507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pic>
        <p:nvPicPr>
          <p:cNvPr id="3076" name="Picture 4" descr="http://www.visualphotos.com/photo/2x4745901/boy_in_supermarket_with_bunch_of_carrots_IS098V38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8427"/>
            <a:ext cx="2743199" cy="30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3.123rf.com/168nwm/erierika/erierika1010/erierika101000041/8003233-baby-boy-cleaning-the-carpet-with-vacuum-clea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4" y="2595801"/>
            <a:ext cx="2968058" cy="2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.discoveryeducation.com/clipart/images/takin-out-trash-col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0" y="2515907"/>
            <a:ext cx="2107050" cy="29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670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573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8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 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pic>
        <p:nvPicPr>
          <p:cNvPr id="2050" name="Picture 2" descr="http://toonclips.com/600/1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98701"/>
            <a:ext cx="2590800" cy="3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RDAdHMCDBEIs4Zf9_9Lo568-HBjltQficZzmGjIyTo1hYxI2R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3" y="2418735"/>
            <a:ext cx="2514600" cy="31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teach.com/free/w/washingdishesrg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8" y="2560565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8503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9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2" y="1895515"/>
            <a:ext cx="5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1</a:t>
            </a:r>
            <a:r>
              <a:rPr lang="es-MX" sz="2800" b="1" dirty="0" smtClean="0"/>
              <a:t>0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5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12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11</a:t>
            </a:r>
            <a:endParaRPr lang="es-MX" sz="2800" b="1" dirty="0"/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9" y="2515907"/>
            <a:ext cx="2667000" cy="33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5280"/>
            <a:ext cx="2819400" cy="27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3" y="2993257"/>
            <a:ext cx="3330567" cy="28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4571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812</Words>
  <Application>Microsoft Office PowerPoint</Application>
  <PresentationFormat>On-screen Show (4:3)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23</cp:revision>
  <dcterms:created xsi:type="dcterms:W3CDTF">2013-11-24T02:48:15Z</dcterms:created>
  <dcterms:modified xsi:type="dcterms:W3CDTF">2013-12-02T00:46:12Z</dcterms:modified>
</cp:coreProperties>
</file>