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4B99B-790E-42CC-B992-07C3327D9808}" type="datetimeFigureOut">
              <a:rPr lang="es-MX" smtClean="0"/>
              <a:t>19/11/2013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D8E51-4DF0-4511-97AD-7ACC61637D3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7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916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44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60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2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602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095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59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46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96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75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4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96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26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19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94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8E51-4DF0-4511-97AD-7ACC61637D3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36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5AFB-D950-43B7-B305-189254D1220D}" type="datetime1">
              <a:rPr lang="es-MX" smtClean="0"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35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47B4-D7FD-49C8-A9FA-AFAA350135E2}" type="datetime1">
              <a:rPr lang="es-MX" smtClean="0"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43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D8FE-9DE0-4D04-BCBF-7214C988B6AA}" type="datetime1">
              <a:rPr lang="es-MX" smtClean="0"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3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027E-53A6-4A8E-9A35-ED13B8F4B35D}" type="datetime1">
              <a:rPr lang="es-MX" smtClean="0"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14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0AE0-7959-4AC9-A9B7-DA707B24298A}" type="datetime1">
              <a:rPr lang="es-MX" smtClean="0"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030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E76E-1290-41FF-AE06-CF7ADEE32BB3}" type="datetime1">
              <a:rPr lang="es-MX" smtClean="0"/>
              <a:t>19/11/2013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51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CEB6-0780-4F76-A6F9-84F32F0F7F3B}" type="datetime1">
              <a:rPr lang="es-MX" smtClean="0"/>
              <a:t>19/11/2013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24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1EA3-0065-4236-A843-7E0DC4020DD9}" type="datetime1">
              <a:rPr lang="es-MX" smtClean="0"/>
              <a:t>19/11/2013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22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518D-D9AD-475E-9622-EF92E3A09EC3}" type="datetime1">
              <a:rPr lang="es-MX" smtClean="0"/>
              <a:t>19/11/2013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98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649F-5DA5-42DB-98BF-777268441E6D}" type="datetime1">
              <a:rPr lang="es-MX" smtClean="0"/>
              <a:t>19/11/2013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55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EC75-05B9-4825-9C57-DDAA37E0B9CE}" type="datetime1">
              <a:rPr lang="es-MX" smtClean="0"/>
              <a:t>19/11/2013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35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1BB7-F2E5-4924-8F35-56AEB2A5EE9D}" type="datetime1">
              <a:rPr lang="es-MX" smtClean="0"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23A9-7555-484D-837D-748913A117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91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363901" y="146862"/>
            <a:ext cx="8493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El Mundo de la computadora </a:t>
            </a:r>
          </a:p>
          <a:p>
            <a:pPr algn="ctr"/>
            <a:r>
              <a:rPr lang="es-MX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 Internet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2" name="Picture 2" descr="https://encrypted-tbn0.gstatic.com/images?q=tbn:ANd9GcTsrBd-yogtvRPcxa3RYtipeZS8S68WebFtuaI_F1DojYTUi4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2" y="2088123"/>
            <a:ext cx="2429341" cy="13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.rediff.com/money/2011/may/27int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91" y="1901188"/>
            <a:ext cx="1951150" cy="19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TQc_Ev7sHOYo1X5O2bEZ86B7Toa52foIzbOlOtGmckaQL36NmYC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73" y="3143748"/>
            <a:ext cx="3033327" cy="21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g-ecx.images-amazon.com/images/G/01/electronics/toshiba/toshiba-12q4-S875-main-anglewin8-bluray-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6" y="4533363"/>
            <a:ext cx="2288171" cy="15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ages.apple.com/ipad-air/features/images/he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4428">
            <a:off x="5995824" y="4808880"/>
            <a:ext cx="2551042" cy="145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5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10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576552"/>
            <a:ext cx="566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Mi </a:t>
            </a:r>
            <a:r>
              <a:rPr lang="es-MX" sz="2400" dirty="0" smtClean="0"/>
              <a:t>computadora tiene </a:t>
            </a:r>
            <a:r>
              <a:rPr lang="es-MX" sz="2400" u="sng" dirty="0" smtClean="0"/>
              <a:t>conexión para video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10242" name="Picture 2" descr="http://www.pakwheels.com/forums/attachments/non-wheels-discussions/2282-out-put-laptop-tv-need-help-sony-vaio-fz-laptop-vgn-fz190e2-hdmi-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8" y="1198670"/>
            <a:ext cx="6811895" cy="42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11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753154"/>
            <a:ext cx="5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computadora </a:t>
            </a:r>
            <a:r>
              <a:rPr lang="es-MX" sz="2400" dirty="0" smtClean="0"/>
              <a:t>tiene un </a:t>
            </a:r>
            <a:r>
              <a:rPr lang="es-MX" sz="2400" u="sng" dirty="0" smtClean="0"/>
              <a:t>cable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11266" name="Picture 2" descr="http://www.laptopbattery-usa.com/images/Power_Cord_9364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15" y="1921567"/>
            <a:ext cx="3171285" cy="31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.i.cbsi.com/cnwk.1d/i/tim2/2013/05/29/Lenovo_ThinkPad_Twist_S230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5" y="1050261"/>
            <a:ext cx="4601286" cy="46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12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2041300" y="5793574"/>
            <a:ext cx="572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Mi computadora </a:t>
            </a:r>
            <a:r>
              <a:rPr lang="es-MX" sz="2400" dirty="0" smtClean="0"/>
              <a:t>tiene un </a:t>
            </a:r>
            <a:r>
              <a:rPr lang="es-MX" sz="2400" u="sng" dirty="0" smtClean="0"/>
              <a:t>bolso</a:t>
            </a:r>
            <a:r>
              <a:rPr lang="es-MX" sz="2400" dirty="0" smtClean="0"/>
              <a:t> protector.</a:t>
            </a:r>
            <a:endParaRPr lang="es-MX" sz="2400" dirty="0"/>
          </a:p>
        </p:txBody>
      </p:sp>
      <p:pic>
        <p:nvPicPr>
          <p:cNvPr id="12290" name="Picture 2" descr="http://trends4ever.com/wp-content/uploads/2013/11/lacie-laptop-c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8" y="1172192"/>
            <a:ext cx="6322055" cy="45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13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640415" y="5735619"/>
            <a:ext cx="806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Mi computadora </a:t>
            </a:r>
            <a:r>
              <a:rPr lang="es-MX" sz="2400" dirty="0" smtClean="0"/>
              <a:t>tiene </a:t>
            </a:r>
            <a:r>
              <a:rPr lang="es-MX" sz="2400" u="sng" dirty="0" smtClean="0"/>
              <a:t>nombre de usuario </a:t>
            </a:r>
            <a:r>
              <a:rPr lang="es-MX" sz="2400" dirty="0" smtClean="0"/>
              <a:t>y </a:t>
            </a:r>
            <a:r>
              <a:rPr lang="es-MX" sz="2400" u="sng" dirty="0" smtClean="0"/>
              <a:t>contraseña/clave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13314" name="Picture 2" descr="http://www.adslayuda.com/modules/conectabox_1000/imagenes/conec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85" y="1030664"/>
            <a:ext cx="5236604" cy="4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14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576552"/>
            <a:ext cx="589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computadora </a:t>
            </a:r>
            <a:r>
              <a:rPr lang="es-MX" sz="2400" dirty="0" smtClean="0"/>
              <a:t>tiene </a:t>
            </a:r>
            <a:r>
              <a:rPr lang="es-MX" sz="2400" u="sng" dirty="0" smtClean="0"/>
              <a:t>conexión a la Internet</a:t>
            </a:r>
            <a:r>
              <a:rPr lang="es-MX" sz="2400" dirty="0" smtClean="0"/>
              <a:t>.  La conexión es muy rápida.</a:t>
            </a:r>
            <a:endParaRPr lang="es-MX" sz="2400" dirty="0"/>
          </a:p>
        </p:txBody>
      </p:sp>
      <p:pic>
        <p:nvPicPr>
          <p:cNvPr id="14338" name="Picture 2" descr="https://encrypted-tbn1.gstatic.com/images?q=tbn:ANd9GcStFPMX6_y6Ut2CdQ2Nh0X3Tcw3a6svK60QPgnds6oo1vOa7Ov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1" y="1282337"/>
            <a:ext cx="3949948" cy="29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s.123rf.com/400wm/400/400/stuartphoto/stuartphoto1205/stuartphoto120500134/13481065-blue-button-wifi-hotspots-o-conexion-por-int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08" y="1282337"/>
            <a:ext cx="3271234" cy="29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15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576552"/>
            <a:ext cx="5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Mi </a:t>
            </a:r>
            <a:r>
              <a:rPr lang="es-MX" sz="2400" dirty="0" smtClean="0"/>
              <a:t>iPad Air </a:t>
            </a:r>
            <a:r>
              <a:rPr lang="es-MX" sz="2400" dirty="0" smtClean="0"/>
              <a:t>tiene </a:t>
            </a:r>
            <a:r>
              <a:rPr lang="es-MX" sz="2400" u="sng" dirty="0" smtClean="0"/>
              <a:t>conexión Bluetooth</a:t>
            </a:r>
            <a:endParaRPr lang="es-MX" sz="2400" u="sng" dirty="0"/>
          </a:p>
        </p:txBody>
      </p:sp>
      <p:pic>
        <p:nvPicPr>
          <p:cNvPr id="17410" name="Picture 2" descr="http://www.gadgetreview.com/wp-content/uploads/2012/07/GOgroove-BlueSync-OR3-Portable-Bluetooth-Speaker-product-shot-650x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07" y="2129539"/>
            <a:ext cx="1609591" cy="16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ages.time2hack.com/bluetooth-wifi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77" y="4057264"/>
            <a:ext cx="1052313" cy="6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mages.apple.com/ipad-air/features/images/he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4428">
            <a:off x="606560" y="1923556"/>
            <a:ext cx="4777033" cy="272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1.gstatic.com/images?q=tbn:ANd9GcStFPMX6_y6Ut2CdQ2Nh0X3Tcw3a6svK60QPgnds6oo1vOa7Ov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3340">
            <a:off x="4777492" y="1809411"/>
            <a:ext cx="1217696" cy="9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3458" y="6266199"/>
            <a:ext cx="2057400" cy="365125"/>
          </a:xfrm>
        </p:spPr>
        <p:txBody>
          <a:bodyPr/>
          <a:lstStyle/>
          <a:p>
            <a:fld id="{F38E23A9-7555-484D-837D-748913A11750}" type="slidenum">
              <a:rPr lang="es-MX" smtClean="0"/>
              <a:t>16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2021983" y="5995741"/>
            <a:ext cx="56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Mi computadora </a:t>
            </a:r>
            <a:r>
              <a:rPr lang="es-MX" sz="2400" dirty="0" smtClean="0"/>
              <a:t>tiene </a:t>
            </a:r>
            <a:r>
              <a:rPr lang="es-MX" sz="2400" u="sng" dirty="0" smtClean="0"/>
              <a:t>correo electrónico.</a:t>
            </a:r>
            <a:endParaRPr lang="es-MX" sz="2400" u="sng" dirty="0"/>
          </a:p>
        </p:txBody>
      </p:sp>
      <p:pic>
        <p:nvPicPr>
          <p:cNvPr id="16386" name="Picture 2" descr="http://www.pace.edu/prospectivestudents/sites/pace.edu.prospectivestudents/files/images/icons/emai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2" y="1070191"/>
            <a:ext cx="4881094" cy="49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4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17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416676" y="5706228"/>
            <a:ext cx="659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Mi computadora </a:t>
            </a:r>
            <a:r>
              <a:rPr lang="es-MX" sz="2400" dirty="0" smtClean="0"/>
              <a:t>tiene muchas </a:t>
            </a:r>
            <a:r>
              <a:rPr lang="es-MX" sz="2400" u="sng" dirty="0" smtClean="0"/>
              <a:t>aplicaciones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15362" name="Picture 2" descr="http://www.thedrum.com/uploads/drum_basic_article/119567/main_images/skype_log-100010026-larg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7" y="1479401"/>
            <a:ext cx="1547222" cy="10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3.bp.blogspot.com/-avfQU90rrXE/UQC8FI_oi8I/AAAAAAAAEvQ/sMsHyJe6dQA/s1600/f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12" y="1479401"/>
            <a:ext cx="1102757" cy="11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artrix.co.uk/UserFiles/image/whatson/yout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49" y="1328150"/>
            <a:ext cx="1987547" cy="14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images3.wikia.nocookie.net/__cb20100520131748/logopedia/images/5/5c/Googl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2" y="1653905"/>
            <a:ext cx="2651575" cy="9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www.optimise.org.uk/blog/wp-content/uploads/2011/03/Microsoft-Word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6" y="3127106"/>
            <a:ext cx="2072220" cy="15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s://training-nyc.com/legacy/PowerPoi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86" y="3269014"/>
            <a:ext cx="1193288" cy="11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lmsrubiksawards12.files.wordpress.com/2012/05/numbers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95" y="3127106"/>
            <a:ext cx="1313131" cy="13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://www.buzberry.com/wp-content/uploads/2009/06/keynot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6" y="2834500"/>
            <a:ext cx="1846771" cy="18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http://mcdonaldco.k12.mo.us/mchs/images/pe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16" y="2874168"/>
            <a:ext cx="1618645" cy="16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18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447834" y="224135"/>
            <a:ext cx="8402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¿Por qué te gusta tu computadora?</a:t>
            </a:r>
            <a:endParaRPr lang="es-MX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8434" name="Picture 2" descr="http://www.ipadinschools.com/wp-content/uploads/2012/02/20120219_080322_do20-ipad-2-300x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8" y="1208668"/>
            <a:ext cx="5954067" cy="38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308" y="5701696"/>
            <a:ext cx="824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</a:t>
            </a:r>
            <a:r>
              <a:rPr lang="es-MX" sz="2400" dirty="0" smtClean="0"/>
              <a:t>iPad es excelente para </a:t>
            </a:r>
            <a:r>
              <a:rPr lang="es-MX" sz="2400" u="sng" dirty="0" smtClean="0"/>
              <a:t>mi trabajo en la escuela</a:t>
            </a:r>
            <a:r>
              <a:rPr lang="es-MX" sz="2400" dirty="0" smtClean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145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19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447834" y="224135"/>
            <a:ext cx="8402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¿Por qué te gusta tu computadora?</a:t>
            </a:r>
            <a:endParaRPr lang="es-MX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08" y="5701696"/>
            <a:ext cx="824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</a:t>
            </a:r>
            <a:r>
              <a:rPr lang="es-MX" sz="2400" dirty="0" smtClean="0"/>
              <a:t>iPad es excelente para </a:t>
            </a:r>
            <a:r>
              <a:rPr lang="es-MX" sz="2400" u="sng" dirty="0" smtClean="0"/>
              <a:t>jugar video juegos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19458" name="Picture 2" descr="http://abuzz-wp.co.za.www7.cpt4.host-h.net/wp-content/uploads/2011/10/ipad-gamemain-42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96" y="1115992"/>
            <a:ext cx="5465249" cy="44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2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576552"/>
            <a:ext cx="5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computadora </a:t>
            </a:r>
            <a:r>
              <a:rPr lang="es-MX" sz="2400" dirty="0" smtClean="0"/>
              <a:t>tiene un </a:t>
            </a:r>
            <a:r>
              <a:rPr lang="es-MX" sz="2400" u="sng" dirty="0" smtClean="0"/>
              <a:t>teclado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1026" name="Picture 2" descr="http://www.imore.com/sites/imore.com/files/images/stories/2010/04/ipad-keyboard-dock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2" y="1170802"/>
            <a:ext cx="5450155" cy="40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20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447834" y="224135"/>
            <a:ext cx="8402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¿Por qué te gusta tu computadora?</a:t>
            </a:r>
            <a:endParaRPr lang="es-MX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08" y="5701696"/>
            <a:ext cx="824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</a:t>
            </a:r>
            <a:r>
              <a:rPr lang="es-MX" sz="2400" dirty="0" smtClean="0"/>
              <a:t>iPad es excelente para </a:t>
            </a:r>
            <a:r>
              <a:rPr lang="es-MX" sz="2400" u="sng" dirty="0" smtClean="0"/>
              <a:t>ver películas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20482" name="Picture 2" descr="http://bgwallpaper.net/image/2013/06/despicable_me_2_minions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72" y="2845346"/>
            <a:ext cx="4261378" cy="26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apple.com/ipad-air/features/images/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7653">
            <a:off x="3217476" y="1100277"/>
            <a:ext cx="2681678" cy="15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3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576552"/>
            <a:ext cx="5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computadora </a:t>
            </a:r>
            <a:r>
              <a:rPr lang="es-MX" sz="2400" dirty="0" smtClean="0"/>
              <a:t>tiene un ratón.</a:t>
            </a:r>
            <a:endParaRPr lang="es-MX" sz="2400" dirty="0"/>
          </a:p>
        </p:txBody>
      </p:sp>
      <p:pic>
        <p:nvPicPr>
          <p:cNvPr id="2050" name="Picture 2" descr="http://www.technovalley.in/wp-content/uploads/2013/02/Golden-Computer-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117109"/>
            <a:ext cx="1713677" cy="11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-ecx.images-amazon.com/images/G/01/electronics/toshiba/toshiba-12q4-S875-main-anglewin8-bluray-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5" y="1303104"/>
            <a:ext cx="5760164" cy="39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4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576552"/>
            <a:ext cx="513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computadora </a:t>
            </a:r>
            <a:r>
              <a:rPr lang="es-MX" sz="2400" dirty="0" smtClean="0"/>
              <a:t>tiene una </a:t>
            </a:r>
            <a:r>
              <a:rPr lang="es-MX" sz="2400" u="sng" dirty="0" smtClean="0"/>
              <a:t>pantalla</a:t>
            </a:r>
            <a:r>
              <a:rPr lang="es-MX" sz="2400" dirty="0" smtClean="0"/>
              <a:t> de 13 pulgadas.</a:t>
            </a:r>
            <a:endParaRPr lang="es-MX" sz="2400" dirty="0"/>
          </a:p>
        </p:txBody>
      </p:sp>
      <p:pic>
        <p:nvPicPr>
          <p:cNvPr id="3074" name="Picture 2" descr="http://images.techhive.com/images/article/2012/12/razer20laptop-large-100016095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40" y="1403484"/>
            <a:ext cx="6096100" cy="40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171977" y="2034862"/>
            <a:ext cx="2833352" cy="5022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5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2192015" y="5202906"/>
            <a:ext cx="513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Hay un </a:t>
            </a:r>
            <a:r>
              <a:rPr lang="es-MX" sz="2400" u="sng" dirty="0" smtClean="0"/>
              <a:t>botón</a:t>
            </a:r>
            <a:r>
              <a:rPr lang="es-MX" sz="2400" dirty="0" smtClean="0"/>
              <a:t> para prender la computadora. </a:t>
            </a:r>
            <a:endParaRPr lang="es-MX" sz="2400" dirty="0"/>
          </a:p>
        </p:txBody>
      </p:sp>
      <p:pic>
        <p:nvPicPr>
          <p:cNvPr id="4098" name="Picture 2" descr="http://gizfix.com/resource/laptop-power-button-171067.jpg?fileId=11639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95" y="1444517"/>
            <a:ext cx="5090312" cy="33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584102" y="4078866"/>
            <a:ext cx="2434107" cy="160318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6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2041300" y="5576552"/>
            <a:ext cx="5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</a:t>
            </a:r>
            <a:r>
              <a:rPr lang="es-MX" sz="2400" dirty="0" smtClean="0"/>
              <a:t>iPad </a:t>
            </a:r>
            <a:r>
              <a:rPr lang="es-MX" sz="2400" dirty="0" smtClean="0"/>
              <a:t>tiene un </a:t>
            </a:r>
            <a:r>
              <a:rPr lang="es-MX" sz="2400" u="sng" dirty="0" smtClean="0"/>
              <a:t>micrófono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2" name="AutoShape 2" descr="data:image/jpeg;base64,/9j/4AAQSkZJRgABAQAAAQABAAD/2wCEAAkGBxQSEhQUEBQSFBQUFA8PEBQVFBQUFA8UFBQWFhQUFBQYHCggGBolHBQUITEhJSkrLi4uFx8zODMsNygtLiwBCgoKDg0OFA8QFiwcHBwsNyssLCwsLCwsLCw3LCwsLCwsLCwsLCwsLCwrLCssLSwsLCssLCs3LCsrKzcrKysrK//AABEIALcBEwMBIgACEQEDEQH/xAAbAAADAAMBAQAAAAAAAAAAAAAAAQIDBgcEBf/EADsQAAIBAwEFBAgEBQQDAAAAAAABAgMFEQQGElFhcTFBgZETITJCgrHB0RQVU6FDY5Ki4VJicvAWIjP/xAAYAQEBAQEBAAAAAAAAAAAAAAAAAQIEA//EACERAQACAwEAAgIDAAAAAAAAAAABEQISURMUITFhAyJB/9oADAMBAAIRAxEAPwD4NXVqPN9yMVOjKbzLyK0Wh75etn1adPB5PRjoUEjOkPAEBgMAwABFEgAFIMFEhgrAgFgMDAgWAGwKEAwAQsFABODxa61Uqv8A9IpnuAFNIu1r0VJ4bnvf6YttnyY6WnJ4p0a8v2OkPTwzndjnjhFxgl2JGrTVqNu2WhJZq03Dgt/LKrbFQfszkuvrNtBolmsNJ/8ACP5v7GelsVBe1OT6eo20lsbSaw+XobFRpeuMVni/Wz6WAcickWjwJibEyKTYhCAeQJAqPfGOChgyBDAAAADACAYwpMAbAqEPIYEwBAmAEBkAFkAAYiqAwGRZAYNibEA2LIMRACYyQEIolgLAmMAJEMTAQmimICQKwBSnuAeBEQANCYUmMYAJANIAiRoYAIBiwAkNjwACQsDYJAIBgAhYGBVLAMaEwJYFIQEiaKEyCWGBsTRRLE0UxEE4EW0SwJwIolgJsB5Ao94F4FgIkCsARSwGAGEJIBgFLAwYwiWgSKwGAqUAxYKDADwGCBCwNoMALBJQMBCZQihMSRQiCWhMsSAhoRbRLRROAYxYAkWChYIJaBobQFEf97QLwAH1npWL0DNwdtXAl2xcCDT/AELE6TNtla+RDtfIDU3TYOBs8rVyInaeQGtboYNidpMcrSB8HdDB9p2pmN2tgfJA+o7ayJW9gfNA970D4EPRSA8eAPU9IyXp3wCPOBldB8BOkwrEJmR02TuMokTKcWDQGPIymhSRBLFgrAYKIaEU0GCCGJFMTQE4BoeAYCFgeBMBAXgCq6spotNGqQvS4maF55kRsuENQRr8LuuJljdVxCvtumhOij5UbojJC4oD6D06F+GR5Y69GRa5cQjI9IhfgkNaxFrVoDC9CiHoEetahFqsgPnO3kStx9X0qKUkB8SVt5GOVs5H3/UCSA1yVr5GOVq5G0biF6JAapK1cjHK1cjbvQoT0yA02Vp5GOVpN0elRD0aA0mdq5GOVrN4ehREtAgNFdsZErczeXbyJW7kFaLK3sh6Jm8ytvIxu2cgNHekZEtKzdpWvkYpWrkBpjoPgY5UGbnK1cjFK08gNQdJicGbXK08jFK0cgNY3WBsn5SBRoUdfUXdLyZk/Npd+V5mgwk17NVr4mZ4aqsvZrT/AKi1LFt6je2Z4XzmaGrjqF7+eqTKV3rrtVN9YRJUrboEL6Z4X3mc7jeqnfTg+ia+TMsb5xpeUpL6ipLdGp3/AJmeF+5nNlfYd8Ki6SX2LjfKX81eCZK/Rbp0L7zM8L7zOYQvdL9SS6x/yZ4Xin3Vo+KkvoB0+F8XEzQvfM5jTua7qtN/Fj5meFwfdKD6Tj9xbTpsL0uJmheVxOZR19Tg309fyMiuc12qXkwjp8buuJljdVxOXxvTXaW77LH/AKyin/u3sf2+sDqSuq4mSNzRy6hfpe+48txya/uSZ6oX7mB0xXFcS469HN437mZ6d+5hXRVrUUtYjn8L7zMyvvMDfVqkUtQjRoXzmZ43tcQN0VVD30ahC9LiZYXpcQNp3kGEa3G8LiZY3ZcSD77ihejR8aN2XEuN0XEo+o6KJ/Do8MbkuJcbggr0vSoh6RE/jkV+MQE/gkBf4xABzWrbaMvapU38ETy1dnNLLto0/LHyPr7gbpxRMuioa/U2P0r/AIeOkmvqeepsPp32OrHpPPzRtGBl3y6mkcadPYSHu1qi6pM89TYSXu1140/szecDwX1y6nnjxz6ew9fuqUX1UkeSpsZql2RpS6Tf1R0vBW4a9s08sXJ6my2qX8DP/GUWeapYqy7dPV8Fn5M7C4i9Ga98mfLFxWpb5LtpVV1gzBKil/qXg0dwdMiWmT7Yp9UmX5E8TxjriSeOyo14syQr1F7NV+Z2GraaMvapU38EfseSrszpZdtCn4LHyL8iOJ4z1zCNxrrsqN+JavGoXa0+qTOhVNitI/4bXScvueWpsJp/ddWPSefmX2w4eWXWkq+Ve+NN+CLV/n30oeDaNpqbAw7q1VdVFnmqbAy92uvih9i+v8aaZvhraFd9J+En9TJHaKHfCoviT+h9GpsLqF7NSlLwkjy1NjNWuyNOXSePma3w6k4Z8KG0FLjUXwp/UzwvtLuqtdYtfU+fU2X1S/gZ6Sizy1bHXj7WnqrpFv5FvHqf242GF4i+yrDzkvoZ4XThOD+JfU02poZL2qdSPWEkYJU0u3K6otR1LnjoELnLuafSUX9TKrnPg/3OdJLun+5cZSXZN+Yo2dFV5kuK8zKr6+JzqOqrLsqS8zIrnqF77fX1ipNnR4X/AJmWO0HM5srxWXbuvrGJavlTvhB+DXyFSu0Omwv/ADM8L/zOWq/caflKS+pkV/j3wmukhU8No66pC/rj+5lhfuZyuN/h/MXkzLG+U/1JLrH/ACSi3VPz7mBy/wDO4fqryYF+1dQFkkZwOk8iaDIALAIpBkKW8MQsAWhqRiww3gj0JgYFMpSKUyslolSGmA0gwCYwEoidNF4EBj9FwE1xMwiUtsWB7o5Q4CTAW4Yp6SL7Yx8UmehSKA+bUs1GXtUqb+BHjq7L6WXbQh4LB94MFuep9NXqbF6V9kGukmeSpsHp+6VWPxZNycRbprfKP9TXHjRKmwMfdrVF1SZ5auwU17NZPrH7HQnTJdMvrn1PPHjmtTYnUL2Z0n/Uvoeapsjql7tN9Jfc6i4Eypl9szywcnqbN6pdtHPSUWeepZq67aFTyydelSMdRYNfIy4nhi4/+W1P0an9LA6u02BfkTw+PHX08DyLJRzvQkwyNondABpiwGQKyBORxWe9FiLSZowB8xZATiPdGPBBOcDUgwDQVWQyQ0CYGTJSZi3ilIqKyBLBAWGScjYCcQwwTGmAt4akGSXEKrIZMbygUgUtiFke8ANENFETnjtAmcsI8s/X62E6mScmZbAxDA9qGkY4so9NPq3Pv91SvWG8SpD3i+aesHgBIeB5nqGLAxJl11+033+oXFd3lyMaLTwIxMxL0xiYCYZBIMGWzGSgyBSwIWR5CHgWBoChBkYNEUlIeRYJaAyZBMxj3iix5Me8PIDJlEe8CIIyUpDMc2kFOTwvWeSpPIqk8kpCZWIPAmwciSKW8xFMRR7KEsmXAAWXkHkWQAkZT+DWPyEimgAtzBMRIyUAEuZKiBkWAAKEgUgAlgyDAChYHgAIAMgAtTTGAFtCGAAITAABk4ACKMCbABYXpMHlnUbGAlqEEuQAZUCbACicjA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8" name="Picture 4" descr="http://cdn.macrumors.com/article/2011/03/02/153427-ipad_2_mic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50" y="1388326"/>
            <a:ext cx="5810947" cy="38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7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576552"/>
            <a:ext cx="5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</a:t>
            </a:r>
            <a:r>
              <a:rPr lang="es-MX" sz="2400" dirty="0" smtClean="0"/>
              <a:t>iPad tiene una </a:t>
            </a:r>
            <a:r>
              <a:rPr lang="es-MX" sz="2400" u="sng" dirty="0" smtClean="0"/>
              <a:t>cámara</a:t>
            </a:r>
            <a:r>
              <a:rPr lang="es-MX" sz="2400" dirty="0" smtClean="0"/>
              <a:t>. </a:t>
            </a:r>
            <a:endParaRPr lang="es-MX" sz="2400" dirty="0"/>
          </a:p>
        </p:txBody>
      </p:sp>
      <p:pic>
        <p:nvPicPr>
          <p:cNvPr id="7170" name="Picture 2" descr="http://images.anandtech.com/doci/4215/iPad2-5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27" y="1197734"/>
            <a:ext cx="6548786" cy="39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8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2041300" y="5563673"/>
            <a:ext cx="5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</a:t>
            </a:r>
            <a:r>
              <a:rPr lang="es-MX" sz="2400" dirty="0" smtClean="0"/>
              <a:t>iPad tiene una </a:t>
            </a:r>
            <a:r>
              <a:rPr lang="es-MX" sz="2400" u="sng" dirty="0" smtClean="0"/>
              <a:t>corneta/parlante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8194" name="Picture 2" descr="http://assets.gearlive.com/blogimages/ipad-3-speak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296017"/>
            <a:ext cx="547687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415" y="146862"/>
            <a:ext cx="794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¿Cómo es tu 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computadora?</a:t>
            </a:r>
            <a:endParaRPr lang="es-MX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23A9-7555-484D-837D-748913A11750}" type="slidenum">
              <a:rPr lang="es-MX" smtClean="0"/>
              <a:t>9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18952" y="5576552"/>
            <a:ext cx="513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Mi computadora </a:t>
            </a:r>
            <a:r>
              <a:rPr lang="es-MX" sz="2400" dirty="0" smtClean="0"/>
              <a:t>tiene </a:t>
            </a:r>
            <a:r>
              <a:rPr lang="es-MX" sz="2400" u="sng" dirty="0" smtClean="0"/>
              <a:t>conexiones USB</a:t>
            </a:r>
            <a:r>
              <a:rPr lang="es-MX" sz="2400" dirty="0" smtClean="0"/>
              <a:t>. </a:t>
            </a:r>
            <a:endParaRPr lang="es-MX" sz="2400" dirty="0"/>
          </a:p>
        </p:txBody>
      </p:sp>
      <p:pic>
        <p:nvPicPr>
          <p:cNvPr id="9218" name="Picture 2" descr="https://dlnmh9ip6v2uc.cloudfront.net/assets/6/2/0/e/3/5113cf7fce395fb17e00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41" y="1229181"/>
            <a:ext cx="7059146" cy="38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305</Words>
  <Application>Microsoft Office PowerPoint</Application>
  <PresentationFormat>On-screen Show (4:3)</PresentationFormat>
  <Paragraphs>76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33</cp:revision>
  <dcterms:created xsi:type="dcterms:W3CDTF">2013-11-12T07:16:40Z</dcterms:created>
  <dcterms:modified xsi:type="dcterms:W3CDTF">2013-11-19T13:17:44Z</dcterms:modified>
</cp:coreProperties>
</file>