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2.jpeg" ContentType="image/jpeg"/>
  <Override PartName="/ppt/media/image53.jpeg" ContentType="image/jpeg"/>
  <Override PartName="/ppt/media/image54.jpeg" ContentType="image/jpeg"/>
  <Override PartName="/ppt/media/image55.jpeg" ContentType="image/jpeg"/>
  <Override PartName="/ppt/media/image56.jpeg" ContentType="image/jpeg"/>
  <Override PartName="/ppt/media/image57.jpeg" ContentType="image/jpeg"/>
  <Override PartName="/ppt/media/image58.jpeg" ContentType="image/jpeg"/>
  <Override PartName="/ppt/media/image59.jpeg" ContentType="image/jpeg"/>
  <Override PartName="/ppt/media/image60.jpeg" ContentType="image/jpeg"/>
  <Override PartName="/ppt/media/image61.jpeg" ContentType="image/jpeg"/>
  <Override PartName="/ppt/media/image62.jpeg" ContentType="image/jpeg"/>
  <Override PartName="/ppt/media/image63.jpeg" ContentType="image/jpeg"/>
  <Override PartName="/ppt/media/image64.jpeg" ContentType="image/jpeg"/>
  <Override PartName="/ppt/media/image65.jpeg" ContentType="image/jpeg"/>
  <Override PartName="/ppt/media/image66.jpeg" ContentType="image/jpeg"/>
  <Override PartName="/ppt/media/image67.jpeg" ContentType="image/jpeg"/>
  <Override PartName="/ppt/media/image68.jpeg" ContentType="image/jpeg"/>
  <Override PartName="/ppt/media/image69.jpeg" ContentType="image/jpeg"/>
  <Override PartName="/ppt/media/image70.jpeg" ContentType="image/jpeg"/>
  <Override PartName="/ppt/media/image71.jpeg" ContentType="image/jpeg"/>
  <Override PartName="/ppt/media/image72.jpeg" ContentType="image/jpeg"/>
  <Override PartName="/ppt/media/image73.jpeg" ContentType="image/jpeg"/>
  <Override PartName="/ppt/media/image74.jpeg" ContentType="image/jpeg"/>
  <Override PartName="/ppt/media/image75.jpeg" ContentType="image/jpeg"/>
  <Override PartName="/ppt/media/image76.jpeg" ContentType="image/jpeg"/>
  <Override PartName="/ppt/media/image77.jpeg" ContentType="image/jpeg"/>
  <Override PartName="/ppt/media/image78.jpeg" ContentType="image/jpeg"/>
  <Override PartName="/ppt/media/image79.jpeg" ContentType="image/jpeg"/>
  <Override PartName="/ppt/media/image80.jpeg" ContentType="image/jpeg"/>
  <Override PartName="/ppt/media/image81.jpeg" ContentType="image/jpeg"/>
  <Override PartName="/ppt/media/image82.jpeg" ContentType="image/jpeg"/>
  <Override PartName="/ppt/media/image83.jpeg" ContentType="image/jpeg"/>
  <Override PartName="/ppt/media/image84.jpeg" ContentType="image/jpeg"/>
  <Override PartName="/ppt/media/image85.jpeg" ContentType="image/jpeg"/>
  <Override PartName="/ppt/media/image86.jpeg" ContentType="image/jpeg"/>
  <Override PartName="/ppt/media/image87.jpeg" ContentType="image/jpeg"/>
  <Override PartName="/ppt/media/image88.jpeg" ContentType="image/jpeg"/>
  <Override PartName="/ppt/media/image89.jpeg" ContentType="image/jpeg"/>
  <Override PartName="/ppt/media/image90.jpeg" ContentType="image/jpeg"/>
  <Override PartName="/ppt/media/image91.jpeg" ContentType="image/jpeg"/>
  <Override PartName="/ppt/media/image92.jpeg" ContentType="image/jpeg"/>
  <Override PartName="/ppt/media/image93.jpeg" ContentType="image/jpeg"/>
  <Override PartName="/ppt/media/image94.jpeg" ContentType="image/jpeg"/>
  <Override PartName="/ppt/media/image95.jpeg" ContentType="image/jpeg"/>
  <Override PartName="/ppt/media/image96.jpeg" ContentType="image/jpeg"/>
  <Override PartName="/ppt/media/image97.jpeg" ContentType="image/jpeg"/>
  <Override PartName="/ppt/media/image98.jpeg" ContentType="image/jpeg"/>
  <Override PartName="/ppt/media/image99.jpeg" ContentType="image/jpeg"/>
  <Override PartName="/ppt/media/image100.jpeg" ContentType="image/jpeg"/>
  <Override PartName="/ppt/media/image101.jpeg" ContentType="image/jpeg"/>
  <Override PartName="/ppt/media/image102.jpeg" ContentType="image/jpeg"/>
  <Override PartName="/ppt/media/image103.jpeg" ContentType="image/jpeg"/>
  <Override PartName="/ppt/media/image104.jpeg" ContentType="image/jpeg"/>
  <Override PartName="/ppt/media/image105.jpeg" ContentType="image/jpeg"/>
  <Override PartName="/ppt/media/image106.jpeg" ContentType="image/jpeg"/>
  <Override PartName="/ppt/media/image107.jpeg" ContentType="image/jpeg"/>
  <Override PartName="/ppt/media/image108.jpeg" ContentType="image/jpeg"/>
  <Override PartName="/ppt/media/image109.jpeg" ContentType="image/jpeg"/>
  <Override PartName="/ppt/media/image110.jpeg" ContentType="image/jpeg"/>
  <Override PartName="/ppt/media/image111.jpeg" ContentType="image/jpeg"/>
  <Override PartName="/ppt/media/image112.jpeg" ContentType="image/jpeg"/>
  <Override PartName="/ppt/media/image113.jpeg" ContentType="image/jpeg"/>
  <Override PartName="/ppt/media/image114.jpeg" ContentType="image/jpeg"/>
  <Override PartName="/ppt/media/image11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</p:sldIdLst>
  <p:sldSz cx="9144000" cy="6858000"/>
  <p:notesSz cx="6858000" cy="9144000"/>
  <p:defaultTextStyle>
    <a:lvl1pPr>
      <a:defRPr>
        <a:latin typeface="+mj-lt"/>
        <a:ea typeface="+mj-ea"/>
        <a:cs typeface="+mj-cs"/>
        <a:sym typeface="Helvetica"/>
      </a:defRPr>
    </a:lvl1pPr>
    <a:lvl2pPr indent="457200">
      <a:defRPr>
        <a:latin typeface="+mj-lt"/>
        <a:ea typeface="+mj-ea"/>
        <a:cs typeface="+mj-cs"/>
        <a:sym typeface="Helvetica"/>
      </a:defRPr>
    </a:lvl2pPr>
    <a:lvl3pPr indent="914400">
      <a:defRPr>
        <a:latin typeface="+mj-lt"/>
        <a:ea typeface="+mj-ea"/>
        <a:cs typeface="+mj-cs"/>
        <a:sym typeface="Helvetica"/>
      </a:defRPr>
    </a:lvl3pPr>
    <a:lvl4pPr indent="1371600">
      <a:defRPr>
        <a:latin typeface="+mj-lt"/>
        <a:ea typeface="+mj-ea"/>
        <a:cs typeface="+mj-cs"/>
        <a:sym typeface="Helvetica"/>
      </a:defRPr>
    </a:lvl4pPr>
    <a:lvl5pPr indent="1828800">
      <a:defRPr>
        <a:latin typeface="+mj-lt"/>
        <a:ea typeface="+mj-ea"/>
        <a:cs typeface="+mj-cs"/>
        <a:sym typeface="Helvetica"/>
      </a:defRPr>
    </a:lvl5pPr>
    <a:lvl6pPr>
      <a:defRPr>
        <a:latin typeface="+mj-lt"/>
        <a:ea typeface="+mj-ea"/>
        <a:cs typeface="+mj-cs"/>
        <a:sym typeface="Helvetica"/>
      </a:defRPr>
    </a:lvl6pPr>
    <a:lvl7pPr>
      <a:defRPr>
        <a:latin typeface="+mj-lt"/>
        <a:ea typeface="+mj-ea"/>
        <a:cs typeface="+mj-cs"/>
        <a:sym typeface="Helvetica"/>
      </a:defRPr>
    </a:lvl7pPr>
    <a:lvl8pPr>
      <a:defRPr>
        <a:latin typeface="+mj-lt"/>
        <a:ea typeface="+mj-ea"/>
        <a:cs typeface="+mj-cs"/>
        <a:sym typeface="Helvetica"/>
      </a:defRPr>
    </a:lvl8pPr>
    <a:lvl9pPr>
      <a:defRPr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 b="def" i="def"/>
      <a:tcStyle>
        <a:tcBdr/>
        <a:fill>
          <a:solidFill>
            <a:srgbClr val="F1E8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" name="Shape 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6553200" y="6352699"/>
            <a:ext cx="2133600" cy="3708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/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spd="med" advClick="1"/>
  <p:txStyles>
    <p:titleStyle>
      <a:lvl1pPr defTabSz="457200">
        <a:defRPr sz="1200">
          <a:latin typeface="+mj-lt"/>
          <a:ea typeface="+mj-ea"/>
          <a:cs typeface="+mj-cs"/>
          <a:sym typeface="Helvetica"/>
        </a:defRPr>
      </a:lvl1pPr>
      <a:lvl2pPr defTabSz="457200">
        <a:defRPr sz="1200">
          <a:latin typeface="+mj-lt"/>
          <a:ea typeface="+mj-ea"/>
          <a:cs typeface="+mj-cs"/>
          <a:sym typeface="Helvetica"/>
        </a:defRPr>
      </a:lvl2pPr>
      <a:lvl3pPr defTabSz="457200">
        <a:defRPr sz="1200">
          <a:latin typeface="+mj-lt"/>
          <a:ea typeface="+mj-ea"/>
          <a:cs typeface="+mj-cs"/>
          <a:sym typeface="Helvetica"/>
        </a:defRPr>
      </a:lvl3pPr>
      <a:lvl4pPr defTabSz="457200">
        <a:defRPr sz="1200">
          <a:latin typeface="+mj-lt"/>
          <a:ea typeface="+mj-ea"/>
          <a:cs typeface="+mj-cs"/>
          <a:sym typeface="Helvetica"/>
        </a:defRPr>
      </a:lvl4pPr>
      <a:lvl5pPr defTabSz="457200">
        <a:defRPr sz="1200">
          <a:latin typeface="+mj-lt"/>
          <a:ea typeface="+mj-ea"/>
          <a:cs typeface="+mj-cs"/>
          <a:sym typeface="Helvetica"/>
        </a:defRPr>
      </a:lvl5pPr>
      <a:lvl6pPr indent="457200" defTabSz="457200">
        <a:defRPr sz="1200">
          <a:latin typeface="+mj-lt"/>
          <a:ea typeface="+mj-ea"/>
          <a:cs typeface="+mj-cs"/>
          <a:sym typeface="Helvetica"/>
        </a:defRPr>
      </a:lvl6pPr>
      <a:lvl7pPr indent="914400" defTabSz="457200">
        <a:defRPr sz="1200">
          <a:latin typeface="+mj-lt"/>
          <a:ea typeface="+mj-ea"/>
          <a:cs typeface="+mj-cs"/>
          <a:sym typeface="Helvetica"/>
        </a:defRPr>
      </a:lvl7pPr>
      <a:lvl8pPr indent="1371600" defTabSz="457200">
        <a:defRPr sz="1200">
          <a:latin typeface="+mj-lt"/>
          <a:ea typeface="+mj-ea"/>
          <a:cs typeface="+mj-cs"/>
          <a:sym typeface="Helvetica"/>
        </a:defRPr>
      </a:lvl8pPr>
      <a:lvl9pPr indent="1828800" defTabSz="457200">
        <a:defRPr sz="1200">
          <a:latin typeface="+mj-lt"/>
          <a:ea typeface="+mj-ea"/>
          <a:cs typeface="+mj-cs"/>
          <a:sym typeface="Helvetica"/>
        </a:defRPr>
      </a:lvl9pPr>
    </p:titleStyle>
    <p:bodyStyle>
      <a:lvl1pPr defTabSz="457200">
        <a:defRPr sz="1200">
          <a:latin typeface="+mj-lt"/>
          <a:ea typeface="+mj-ea"/>
          <a:cs typeface="+mj-cs"/>
          <a:sym typeface="Helvetica"/>
        </a:defRPr>
      </a:lvl1pPr>
      <a:lvl2pPr indent="228600" defTabSz="457200">
        <a:defRPr sz="1200">
          <a:latin typeface="+mj-lt"/>
          <a:ea typeface="+mj-ea"/>
          <a:cs typeface="+mj-cs"/>
          <a:sym typeface="Helvetica"/>
        </a:defRPr>
      </a:lvl2pPr>
      <a:lvl3pPr indent="457200" defTabSz="457200">
        <a:defRPr sz="1200">
          <a:latin typeface="+mj-lt"/>
          <a:ea typeface="+mj-ea"/>
          <a:cs typeface="+mj-cs"/>
          <a:sym typeface="Helvetica"/>
        </a:defRPr>
      </a:lvl3pPr>
      <a:lvl4pPr indent="685800" defTabSz="457200">
        <a:defRPr sz="1200">
          <a:latin typeface="+mj-lt"/>
          <a:ea typeface="+mj-ea"/>
          <a:cs typeface="+mj-cs"/>
          <a:sym typeface="Helvetica"/>
        </a:defRPr>
      </a:lvl4pPr>
      <a:lvl5pPr indent="914400" defTabSz="457200">
        <a:defRPr sz="1200">
          <a:latin typeface="+mj-lt"/>
          <a:ea typeface="+mj-ea"/>
          <a:cs typeface="+mj-cs"/>
          <a:sym typeface="Helvetica"/>
        </a:defRPr>
      </a:lvl5pPr>
      <a:lvl6pPr indent="1371600" defTabSz="457200">
        <a:defRPr sz="1200">
          <a:latin typeface="+mj-lt"/>
          <a:ea typeface="+mj-ea"/>
          <a:cs typeface="+mj-cs"/>
          <a:sym typeface="Helvetica"/>
        </a:defRPr>
      </a:lvl6pPr>
      <a:lvl7pPr indent="1828800" defTabSz="457200">
        <a:defRPr sz="1200">
          <a:latin typeface="+mj-lt"/>
          <a:ea typeface="+mj-ea"/>
          <a:cs typeface="+mj-cs"/>
          <a:sym typeface="Helvetica"/>
        </a:defRPr>
      </a:lvl7pPr>
      <a:lvl8pPr indent="2286000" defTabSz="457200">
        <a:defRPr sz="1200">
          <a:latin typeface="+mj-lt"/>
          <a:ea typeface="+mj-ea"/>
          <a:cs typeface="+mj-cs"/>
          <a:sym typeface="Helvetica"/>
        </a:defRPr>
      </a:lvl8pPr>
      <a:lvl9pPr indent="2743200" defTabSz="457200">
        <a:defRPr sz="1200">
          <a:latin typeface="+mj-lt"/>
          <a:ea typeface="+mj-ea"/>
          <a:cs typeface="+mj-cs"/>
          <a:sym typeface="Helvetica"/>
        </a:defRPr>
      </a:lvl9pPr>
    </p:bodyStyle>
    <p:otherStyle>
      <a:lvl1pPr algn="r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1pPr>
      <a:lvl2pPr indent="457200" algn="r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2pPr>
      <a:lvl3pPr indent="914400" algn="r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3pPr>
      <a:lvl4pPr indent="1371600" algn="r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4pPr>
      <a:lvl5pPr indent="1828800" algn="r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5pPr>
      <a:lvl6pPr algn="r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6pPr>
      <a:lvl7pPr algn="r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7pPr>
      <a:lvl8pPr algn="r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8pPr>
      <a:lvl9pPr algn="r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9.png"/><Relationship Id="rId4" Type="http://schemas.openxmlformats.org/officeDocument/2006/relationships/image" Target="../media/image4.jpeg"/><Relationship Id="rId5" Type="http://schemas.openxmlformats.org/officeDocument/2006/relationships/image" Target="../media/image1.jpeg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8" Type="http://schemas.openxmlformats.org/officeDocument/2006/relationships/image" Target="../media/image6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jpeg"/><Relationship Id="rId6" Type="http://schemas.openxmlformats.org/officeDocument/2006/relationships/image" Target="../media/image9.png"/><Relationship Id="rId7" Type="http://schemas.openxmlformats.org/officeDocument/2006/relationships/image" Target="../media/image6.jpeg"/><Relationship Id="rId8" Type="http://schemas.openxmlformats.org/officeDocument/2006/relationships/image" Target="../media/image5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.jpeg"/><Relationship Id="rId5" Type="http://schemas.openxmlformats.org/officeDocument/2006/relationships/image" Target="../media/image6.png"/><Relationship Id="rId6" Type="http://schemas.openxmlformats.org/officeDocument/2006/relationships/image" Target="../media/image3.jpeg"/><Relationship Id="rId7" Type="http://schemas.openxmlformats.org/officeDocument/2006/relationships/image" Target="../media/image4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jpeg"/><Relationship Id="rId6" Type="http://schemas.openxmlformats.org/officeDocument/2006/relationships/image" Target="../media/image4.png"/><Relationship Id="rId7" Type="http://schemas.openxmlformats.org/officeDocument/2006/relationships/image" Target="../media/image2.jpeg"/><Relationship Id="rId8" Type="http://schemas.openxmlformats.org/officeDocument/2006/relationships/image" Target="../media/image11.png"/><Relationship Id="rId9" Type="http://schemas.openxmlformats.org/officeDocument/2006/relationships/image" Target="../media/image6.png"/><Relationship Id="rId10" Type="http://schemas.openxmlformats.org/officeDocument/2006/relationships/image" Target="../media/image3.jpeg"/><Relationship Id="rId11" Type="http://schemas.openxmlformats.org/officeDocument/2006/relationships/image" Target="../media/image4.jpeg"/><Relationship Id="rId12" Type="http://schemas.openxmlformats.org/officeDocument/2006/relationships/image" Target="../media/image5.jpeg"/><Relationship Id="rId13" Type="http://schemas.openxmlformats.org/officeDocument/2006/relationships/image" Target="../media/image6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14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22.jpeg"/><Relationship Id="rId4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jpeg"/><Relationship Id="rId5" Type="http://schemas.openxmlformats.org/officeDocument/2006/relationships/image" Target="../media/image4.png"/><Relationship Id="rId6" Type="http://schemas.openxmlformats.org/officeDocument/2006/relationships/image" Target="../media/image2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3.jpeg"/><Relationship Id="rId10" Type="http://schemas.openxmlformats.org/officeDocument/2006/relationships/image" Target="../media/image4.jpeg"/><Relationship Id="rId11" Type="http://schemas.openxmlformats.org/officeDocument/2006/relationships/image" Target="../media/image5.jpeg"/><Relationship Id="rId12" Type="http://schemas.openxmlformats.org/officeDocument/2006/relationships/image" Target="../media/image6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8.jpeg"/><Relationship Id="rId4" Type="http://schemas.openxmlformats.org/officeDocument/2006/relationships/image" Target="../media/image2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Relationship Id="rId4" Type="http://schemas.openxmlformats.org/officeDocument/2006/relationships/image" Target="../media/image6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6.jpeg"/><Relationship Id="rId4" Type="http://schemas.openxmlformats.org/officeDocument/2006/relationships/image" Target="../media/image3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9.jpeg"/><Relationship Id="rId4" Type="http://schemas.openxmlformats.org/officeDocument/2006/relationships/image" Target="../media/image4.jpe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7.jpeg"/><Relationship Id="rId4" Type="http://schemas.openxmlformats.org/officeDocument/2006/relationships/image" Target="../media/image3.jpe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19.jpeg"/><Relationship Id="rId8" Type="http://schemas.openxmlformats.org/officeDocument/2006/relationships/image" Target="../media/image25.jpeg"/><Relationship Id="rId9" Type="http://schemas.openxmlformats.org/officeDocument/2006/relationships/image" Target="../media/image14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27.jpeg"/><Relationship Id="rId4" Type="http://schemas.openxmlformats.org/officeDocument/2006/relationships/image" Target="../media/image17.jpe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28.jpeg"/><Relationship Id="rId4" Type="http://schemas.openxmlformats.org/officeDocument/2006/relationships/image" Target="../media/image15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29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30.jpe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image" Target="../media/image35.jpe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Relationship Id="rId3" Type="http://schemas.openxmlformats.org/officeDocument/2006/relationships/image" Target="../media/image38.jpe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Relationship Id="rId3" Type="http://schemas.openxmlformats.org/officeDocument/2006/relationships/image" Target="../media/image39.jpe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Relationship Id="rId3" Type="http://schemas.openxmlformats.org/officeDocument/2006/relationships/image" Target="../media/image40.jpe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Relationship Id="rId3" Type="http://schemas.openxmlformats.org/officeDocument/2006/relationships/image" Target="../media/image41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Relationship Id="rId3" Type="http://schemas.openxmlformats.org/officeDocument/2006/relationships/image" Target="../media/image42.jpe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Relationship Id="rId3" Type="http://schemas.openxmlformats.org/officeDocument/2006/relationships/image" Target="../media/image43.jpe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Relationship Id="rId3" Type="http://schemas.openxmlformats.org/officeDocument/2006/relationships/image" Target="../media/image44.jpe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Relationship Id="rId3" Type="http://schemas.openxmlformats.org/officeDocument/2006/relationships/image" Target="../media/image45.jpe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Relationship Id="rId3" Type="http://schemas.openxmlformats.org/officeDocument/2006/relationships/image" Target="../media/image46.jpe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Relationship Id="rId3" Type="http://schemas.openxmlformats.org/officeDocument/2006/relationships/image" Target="../media/image47.jpeg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Relationship Id="rId3" Type="http://schemas.openxmlformats.org/officeDocument/2006/relationships/image" Target="../media/image48.jpeg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Relationship Id="rId3" Type="http://schemas.openxmlformats.org/officeDocument/2006/relationships/image" Target="../media/image49.jpeg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Relationship Id="rId3" Type="http://schemas.openxmlformats.org/officeDocument/2006/relationships/image" Target="../media/image50.jpeg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Relationship Id="rId3" Type="http://schemas.openxmlformats.org/officeDocument/2006/relationships/image" Target="../media/image51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Relationship Id="rId3" Type="http://schemas.openxmlformats.org/officeDocument/2006/relationships/image" Target="../media/image52.jpeg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Relationship Id="rId3" Type="http://schemas.openxmlformats.org/officeDocument/2006/relationships/image" Target="../media/image53.jpeg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54.jpeg"/><Relationship Id="rId4" Type="http://schemas.openxmlformats.org/officeDocument/2006/relationships/image" Target="../media/image55.jpeg"/><Relationship Id="rId5" Type="http://schemas.openxmlformats.org/officeDocument/2006/relationships/image" Target="../media/image56.jpeg"/><Relationship Id="rId6" Type="http://schemas.openxmlformats.org/officeDocument/2006/relationships/image" Target="../media/image57.jpeg"/><Relationship Id="rId7" Type="http://schemas.openxmlformats.org/officeDocument/2006/relationships/image" Target="../media/image58.jpeg"/><Relationship Id="rId8" Type="http://schemas.openxmlformats.org/officeDocument/2006/relationships/image" Target="../media/image59.jpeg"/><Relationship Id="rId9" Type="http://schemas.openxmlformats.org/officeDocument/2006/relationships/image" Target="../media/image60.jpeg"/><Relationship Id="rId10" Type="http://schemas.openxmlformats.org/officeDocument/2006/relationships/image" Target="../media/image61.jpeg"/><Relationship Id="rId11" Type="http://schemas.openxmlformats.org/officeDocument/2006/relationships/image" Target="../media/image62.jpeg"/><Relationship Id="rId12" Type="http://schemas.openxmlformats.org/officeDocument/2006/relationships/image" Target="../media/image63.jpeg"/><Relationship Id="rId13" Type="http://schemas.openxmlformats.org/officeDocument/2006/relationships/image" Target="../media/image64.jpeg"/><Relationship Id="rId14" Type="http://schemas.openxmlformats.org/officeDocument/2006/relationships/image" Target="../media/image65.jpeg"/><Relationship Id="rId15" Type="http://schemas.openxmlformats.org/officeDocument/2006/relationships/image" Target="../media/image66.jpeg"/><Relationship Id="rId16" Type="http://schemas.openxmlformats.org/officeDocument/2006/relationships/image" Target="../media/image67.jpeg"/><Relationship Id="rId17" Type="http://schemas.openxmlformats.org/officeDocument/2006/relationships/image" Target="../media/image68.jpeg"/><Relationship Id="rId18" Type="http://schemas.openxmlformats.org/officeDocument/2006/relationships/image" Target="../media/image69.jpeg"/><Relationship Id="rId19" Type="http://schemas.openxmlformats.org/officeDocument/2006/relationships/image" Target="../media/image70.jpeg"/><Relationship Id="rId20" Type="http://schemas.openxmlformats.org/officeDocument/2006/relationships/image" Target="../media/image71.jpeg"/><Relationship Id="rId21" Type="http://schemas.openxmlformats.org/officeDocument/2006/relationships/image" Target="../media/image72.jpeg"/><Relationship Id="rId22" Type="http://schemas.openxmlformats.org/officeDocument/2006/relationships/image" Target="../media/image73.jpeg"/></Relationships>
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54.jpeg"/><Relationship Id="rId4" Type="http://schemas.openxmlformats.org/officeDocument/2006/relationships/image" Target="../media/image55.jpeg"/><Relationship Id="rId5" Type="http://schemas.openxmlformats.org/officeDocument/2006/relationships/image" Target="../media/image74.jpeg"/><Relationship Id="rId6" Type="http://schemas.openxmlformats.org/officeDocument/2006/relationships/image" Target="../media/image75.jpeg"/><Relationship Id="rId7" Type="http://schemas.openxmlformats.org/officeDocument/2006/relationships/image" Target="../media/image76.jpeg"/><Relationship Id="rId8" Type="http://schemas.openxmlformats.org/officeDocument/2006/relationships/image" Target="../media/image77.jpeg"/><Relationship Id="rId9" Type="http://schemas.openxmlformats.org/officeDocument/2006/relationships/image" Target="../media/image78.jpeg"/><Relationship Id="rId10" Type="http://schemas.openxmlformats.org/officeDocument/2006/relationships/image" Target="../media/image79.jpeg"/><Relationship Id="rId11" Type="http://schemas.openxmlformats.org/officeDocument/2006/relationships/image" Target="../media/image80.jpeg"/><Relationship Id="rId12" Type="http://schemas.openxmlformats.org/officeDocument/2006/relationships/image" Target="../media/image81.jpeg"/><Relationship Id="rId13" Type="http://schemas.openxmlformats.org/officeDocument/2006/relationships/image" Target="../media/image82.jpeg"/></Relationships>
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83.jpeg"/><Relationship Id="rId4" Type="http://schemas.openxmlformats.org/officeDocument/2006/relationships/image" Target="../media/image84.jpeg"/><Relationship Id="rId5" Type="http://schemas.openxmlformats.org/officeDocument/2006/relationships/image" Target="../media/image85.jpeg"/></Relationships>
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6.jpeg"/></Relationships>
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7.jpeg"/></Relationships>

</file>

<file path=ppt/slides/_rels/slide6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8.jpeg"/></Relationships>

</file>

<file path=ppt/slides/_rels/slide6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9.jpeg"/></Relationships>

</file>

<file path=ppt/slides/_rels/slide6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0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1.jpeg"/></Relationships>

</file>

<file path=ppt/slides/_rels/slide7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2.jpeg"/></Relationships>

</file>

<file path=ppt/slides/_rels/slide7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3.jpeg"/></Relationships>

</file>

<file path=ppt/slides/_rels/slide7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4.jpeg"/></Relationships>

</file>

<file path=ppt/slides/_rels/slide7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5.jpeg"/></Relationships>

</file>

<file path=ppt/slides/_rels/slide7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6.jpeg"/></Relationships>

</file>

<file path=ppt/slides/_rels/slide7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7.jpeg"/></Relationships>

</file>

<file path=ppt/slides/_rels/slide7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8.jpeg"/></Relationships>

</file>

<file path=ppt/slides/_rels/slide7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9.jpeg"/></Relationships>

</file>

<file path=ppt/slides/_rels/slide7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0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8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1.jpeg"/></Relationships>

</file>

<file path=ppt/slides/_rels/slide8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2.jpeg"/></Relationships>

</file>

<file path=ppt/slides/_rels/slide8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3.jpeg"/></Relationships>

</file>

<file path=ppt/slides/_rels/slide8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4.jpeg"/><Relationship Id="rId3" Type="http://schemas.openxmlformats.org/officeDocument/2006/relationships/image" Target="../media/image105.jpeg"/></Relationships>

</file>

<file path=ppt/slides/_rels/slide8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6.jpeg"/><Relationship Id="rId3" Type="http://schemas.openxmlformats.org/officeDocument/2006/relationships/image" Target="../media/image25.png"/><Relationship Id="rId4" Type="http://schemas.openxmlformats.org/officeDocument/2006/relationships/image" Target="../media/image107.jpeg"/><Relationship Id="rId5" Type="http://schemas.openxmlformats.org/officeDocument/2006/relationships/image" Target="../media/image108.jpeg"/><Relationship Id="rId6" Type="http://schemas.openxmlformats.org/officeDocument/2006/relationships/image" Target="../media/image109.jpeg"/><Relationship Id="rId7" Type="http://schemas.openxmlformats.org/officeDocument/2006/relationships/image" Target="../media/image110.jpeg"/><Relationship Id="rId8" Type="http://schemas.openxmlformats.org/officeDocument/2006/relationships/image" Target="../media/image111.jpeg"/><Relationship Id="rId9" Type="http://schemas.openxmlformats.org/officeDocument/2006/relationships/image" Target="../media/image112.jpeg"/><Relationship Id="rId10" Type="http://schemas.openxmlformats.org/officeDocument/2006/relationships/image" Target="../media/image113.jpe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114.jpeg"/></Relationships>

</file>

<file path=ppt/slides/_rels/slide8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5.jpeg"/></Relationships>

</file>

<file path=ppt/slides/_rels/slide8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1</a:t>
            </a:r>
          </a:p>
        </p:txBody>
      </p:sp>
      <p:sp>
        <p:nvSpPr>
          <p:cNvPr id="9" name="Shape 9"/>
          <p:cNvSpPr/>
          <p:nvPr/>
        </p:nvSpPr>
        <p:spPr>
          <a:xfrm>
            <a:off x="1049337" y="381000"/>
            <a:ext cx="6913563" cy="891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5400">
                <a:solidFill>
                  <a:srgbClr val="437AC6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437AC6"/>
                </a:solidFill>
              </a:rPr>
              <a:t>Esta es mi escuela.</a:t>
            </a:r>
          </a:p>
        </p:txBody>
      </p:sp>
      <p:pic>
        <p:nvPicPr>
          <p:cNvPr id="10" name="image1.png" descr="image1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0287" y="1600200"/>
            <a:ext cx="6951663" cy="46466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10</a:t>
            </a:r>
          </a:p>
        </p:txBody>
      </p:sp>
      <p:sp>
        <p:nvSpPr>
          <p:cNvPr id="78" name="Shape 78"/>
          <p:cNvSpPr/>
          <p:nvPr/>
        </p:nvSpPr>
        <p:spPr>
          <a:xfrm>
            <a:off x="152400" y="5410200"/>
            <a:ext cx="8915400" cy="1501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Sí me gustan los  ______.   No me gustan los______.  </a:t>
            </a:r>
            <a:endParaRPr sz="32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algn="ctr"/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Sí me gustan bastante los ________.</a:t>
            </a:r>
          </a:p>
        </p:txBody>
      </p:sp>
      <p:sp>
        <p:nvSpPr>
          <p:cNvPr id="79" name="Shape 79"/>
          <p:cNvSpPr/>
          <p:nvPr/>
        </p:nvSpPr>
        <p:spPr>
          <a:xfrm>
            <a:off x="2055812" y="468312"/>
            <a:ext cx="6013451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3200"/>
              <a:t>¿Te gustan  los   ___________?</a:t>
            </a:r>
          </a:p>
        </p:txBody>
      </p:sp>
      <p:grpSp>
        <p:nvGrpSpPr>
          <p:cNvPr id="82" name="Group 82"/>
          <p:cNvGrpSpPr/>
          <p:nvPr/>
        </p:nvGrpSpPr>
        <p:grpSpPr>
          <a:xfrm>
            <a:off x="4648200" y="526256"/>
            <a:ext cx="2765425" cy="469901"/>
            <a:chOff x="0" y="0"/>
            <a:chExt cx="2765425" cy="469900"/>
          </a:xfrm>
        </p:grpSpPr>
        <p:sp>
          <p:nvSpPr>
            <p:cNvPr id="80" name="Shape 80"/>
            <p:cNvSpPr/>
            <p:nvPr/>
          </p:nvSpPr>
          <p:spPr>
            <a:xfrm>
              <a:off x="0" y="50597"/>
              <a:ext cx="2765425" cy="368706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1" name="Shape 81"/>
            <p:cNvSpPr/>
            <p:nvPr/>
          </p:nvSpPr>
          <p:spPr>
            <a:xfrm>
              <a:off x="18027" y="0"/>
              <a:ext cx="2729371" cy="469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3200"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/>
              </a:pPr>
              <a:r>
                <a:rPr sz="3200"/>
                <a:t>idiomas?</a:t>
              </a:r>
            </a:p>
          </p:txBody>
        </p:sp>
      </p:grpSp>
      <p:pic>
        <p:nvPicPr>
          <p:cNvPr id="83" name="image3.png" descr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1600" y="1265237"/>
            <a:ext cx="6553200" cy="42275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11</a:t>
            </a:r>
          </a:p>
        </p:txBody>
      </p:sp>
      <p:sp>
        <p:nvSpPr>
          <p:cNvPr id="86" name="Shape 86"/>
          <p:cNvSpPr/>
          <p:nvPr/>
        </p:nvSpPr>
        <p:spPr>
          <a:xfrm>
            <a:off x="490537" y="5410200"/>
            <a:ext cx="7813676" cy="1501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Sí me gusta la  ______.   No me gusta la ______.  </a:t>
            </a:r>
            <a:endParaRPr sz="32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algn="ctr"/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Sí me gusta bastante la ________.</a:t>
            </a:r>
          </a:p>
        </p:txBody>
      </p:sp>
      <p:sp>
        <p:nvSpPr>
          <p:cNvPr id="87" name="Shape 87"/>
          <p:cNvSpPr/>
          <p:nvPr/>
        </p:nvSpPr>
        <p:spPr>
          <a:xfrm>
            <a:off x="927099" y="481012"/>
            <a:ext cx="5584827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3200"/>
              <a:t>¿Te gusta  la   ___________?</a:t>
            </a:r>
          </a:p>
        </p:txBody>
      </p:sp>
      <p:grpSp>
        <p:nvGrpSpPr>
          <p:cNvPr id="90" name="Group 90"/>
          <p:cNvGrpSpPr/>
          <p:nvPr/>
        </p:nvGrpSpPr>
        <p:grpSpPr>
          <a:xfrm>
            <a:off x="3276600" y="332581"/>
            <a:ext cx="5105400" cy="939801"/>
            <a:chOff x="0" y="0"/>
            <a:chExt cx="5105400" cy="939800"/>
          </a:xfrm>
        </p:grpSpPr>
        <p:sp>
          <p:nvSpPr>
            <p:cNvPr id="88" name="Shape 88"/>
            <p:cNvSpPr/>
            <p:nvPr/>
          </p:nvSpPr>
          <p:spPr>
            <a:xfrm>
              <a:off x="0" y="285404"/>
              <a:ext cx="5105400" cy="368993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9" name="Shape 89"/>
            <p:cNvSpPr/>
            <p:nvPr/>
          </p:nvSpPr>
          <p:spPr>
            <a:xfrm>
              <a:off x="18027" y="0"/>
              <a:ext cx="5069346" cy="939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3200"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/>
              </a:pPr>
              <a:r>
                <a:rPr sz="3200"/>
                <a:t>computación e informática?</a:t>
              </a:r>
            </a:p>
          </p:txBody>
        </p:sp>
      </p:grpSp>
      <p:pic>
        <p:nvPicPr>
          <p:cNvPr id="91" name="image9.jpeg" descr="image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400" y="1079500"/>
            <a:ext cx="5410200" cy="4389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12</a:t>
            </a:r>
          </a:p>
        </p:txBody>
      </p:sp>
      <p:sp>
        <p:nvSpPr>
          <p:cNvPr id="94" name="Shape 94"/>
          <p:cNvSpPr/>
          <p:nvPr/>
        </p:nvSpPr>
        <p:spPr>
          <a:xfrm>
            <a:off x="490537" y="5410200"/>
            <a:ext cx="7813676" cy="1501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Sí me gusta la  ______.   No me gusta la ______.  </a:t>
            </a:r>
            <a:endParaRPr sz="32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algn="ctr"/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Sí me gusta bastante la ________.</a:t>
            </a:r>
          </a:p>
        </p:txBody>
      </p:sp>
      <p:sp>
        <p:nvSpPr>
          <p:cNvPr id="95" name="Shape 95"/>
          <p:cNvSpPr/>
          <p:nvPr/>
        </p:nvSpPr>
        <p:spPr>
          <a:xfrm>
            <a:off x="2057400" y="468312"/>
            <a:ext cx="5583238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3200"/>
              <a:t>¿Te gusta  la   ___________?</a:t>
            </a:r>
          </a:p>
        </p:txBody>
      </p:sp>
      <p:grpSp>
        <p:nvGrpSpPr>
          <p:cNvPr id="98" name="Group 98"/>
          <p:cNvGrpSpPr/>
          <p:nvPr/>
        </p:nvGrpSpPr>
        <p:grpSpPr>
          <a:xfrm>
            <a:off x="4267200" y="526256"/>
            <a:ext cx="2514600" cy="469901"/>
            <a:chOff x="0" y="0"/>
            <a:chExt cx="2514600" cy="469900"/>
          </a:xfrm>
        </p:grpSpPr>
        <p:sp>
          <p:nvSpPr>
            <p:cNvPr id="96" name="Shape 96"/>
            <p:cNvSpPr/>
            <p:nvPr/>
          </p:nvSpPr>
          <p:spPr>
            <a:xfrm>
              <a:off x="0" y="50597"/>
              <a:ext cx="2514600" cy="368706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97" name="Shape 97"/>
            <p:cNvSpPr/>
            <p:nvPr/>
          </p:nvSpPr>
          <p:spPr>
            <a:xfrm>
              <a:off x="18028" y="0"/>
              <a:ext cx="2478544" cy="469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3200"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/>
              </a:pPr>
              <a:r>
                <a:rPr sz="3200"/>
                <a:t>religión?</a:t>
              </a:r>
            </a:p>
          </p:txBody>
        </p:sp>
      </p:grpSp>
      <p:pic>
        <p:nvPicPr>
          <p:cNvPr id="99" name="image6.jpeg" descr="image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6762" y="1079500"/>
            <a:ext cx="5354638" cy="43608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13</a:t>
            </a:r>
          </a:p>
        </p:txBody>
      </p:sp>
      <p:sp>
        <p:nvSpPr>
          <p:cNvPr id="102" name="Shape 102"/>
          <p:cNvSpPr/>
          <p:nvPr/>
        </p:nvSpPr>
        <p:spPr>
          <a:xfrm>
            <a:off x="490537" y="5410200"/>
            <a:ext cx="9185276" cy="1031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Sí me gusta el______.   No me gusta el______.  </a:t>
            </a:r>
            <a:endParaRPr sz="32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algn="ctr"/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Sí me gusta bastante el________.</a:t>
            </a:r>
          </a:p>
        </p:txBody>
      </p:sp>
      <p:sp>
        <p:nvSpPr>
          <p:cNvPr id="103" name="Shape 103"/>
          <p:cNvSpPr/>
          <p:nvPr/>
        </p:nvSpPr>
        <p:spPr>
          <a:xfrm>
            <a:off x="2057400" y="468312"/>
            <a:ext cx="5478463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3200"/>
              <a:t>¿Te gusta  el  ___________?</a:t>
            </a:r>
          </a:p>
        </p:txBody>
      </p:sp>
      <p:grpSp>
        <p:nvGrpSpPr>
          <p:cNvPr id="106" name="Group 106"/>
          <p:cNvGrpSpPr/>
          <p:nvPr/>
        </p:nvGrpSpPr>
        <p:grpSpPr>
          <a:xfrm>
            <a:off x="4267200" y="526256"/>
            <a:ext cx="2514600" cy="469901"/>
            <a:chOff x="0" y="0"/>
            <a:chExt cx="2514600" cy="469900"/>
          </a:xfrm>
        </p:grpSpPr>
        <p:sp>
          <p:nvSpPr>
            <p:cNvPr id="104" name="Shape 104"/>
            <p:cNvSpPr/>
            <p:nvPr/>
          </p:nvSpPr>
          <p:spPr>
            <a:xfrm>
              <a:off x="0" y="50597"/>
              <a:ext cx="2514600" cy="368706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05" name="Shape 105"/>
            <p:cNvSpPr/>
            <p:nvPr/>
          </p:nvSpPr>
          <p:spPr>
            <a:xfrm>
              <a:off x="18028" y="0"/>
              <a:ext cx="2478544" cy="469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3200"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/>
              </a:pPr>
              <a:r>
                <a:rPr sz="3200"/>
                <a:t>español?</a:t>
              </a:r>
            </a:p>
          </p:txBody>
        </p:sp>
      </p:grpSp>
      <p:pic>
        <p:nvPicPr>
          <p:cNvPr id="107" name="image7.png" descr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0650" y="1143000"/>
            <a:ext cx="6397625" cy="4125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14</a:t>
            </a:r>
          </a:p>
        </p:txBody>
      </p:sp>
      <p:sp>
        <p:nvSpPr>
          <p:cNvPr id="110" name="Shape 110"/>
          <p:cNvSpPr/>
          <p:nvPr/>
        </p:nvSpPr>
        <p:spPr>
          <a:xfrm>
            <a:off x="490537" y="5410200"/>
            <a:ext cx="9185276" cy="1031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Sí me gusta el______.   No me gusta el______.  </a:t>
            </a:r>
            <a:endParaRPr sz="32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algn="ctr"/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Sí me gusta bastante el________.</a:t>
            </a:r>
          </a:p>
        </p:txBody>
      </p:sp>
      <p:sp>
        <p:nvSpPr>
          <p:cNvPr id="111" name="Shape 111"/>
          <p:cNvSpPr/>
          <p:nvPr/>
        </p:nvSpPr>
        <p:spPr>
          <a:xfrm>
            <a:off x="2057400" y="468312"/>
            <a:ext cx="5478463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3200"/>
              <a:t>¿Te gusta  el  ___________?</a:t>
            </a:r>
          </a:p>
        </p:txBody>
      </p:sp>
      <p:grpSp>
        <p:nvGrpSpPr>
          <p:cNvPr id="114" name="Group 114"/>
          <p:cNvGrpSpPr/>
          <p:nvPr/>
        </p:nvGrpSpPr>
        <p:grpSpPr>
          <a:xfrm>
            <a:off x="4267200" y="526256"/>
            <a:ext cx="2514600" cy="469901"/>
            <a:chOff x="0" y="0"/>
            <a:chExt cx="2514600" cy="469900"/>
          </a:xfrm>
        </p:grpSpPr>
        <p:sp>
          <p:nvSpPr>
            <p:cNvPr id="112" name="Shape 112"/>
            <p:cNvSpPr/>
            <p:nvPr/>
          </p:nvSpPr>
          <p:spPr>
            <a:xfrm>
              <a:off x="0" y="50597"/>
              <a:ext cx="2514600" cy="368706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3" name="Shape 113"/>
            <p:cNvSpPr/>
            <p:nvPr/>
          </p:nvSpPr>
          <p:spPr>
            <a:xfrm>
              <a:off x="18028" y="0"/>
              <a:ext cx="2478544" cy="469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3200"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/>
              </a:pPr>
              <a:r>
                <a:rPr sz="3200"/>
                <a:t>inglés?</a:t>
              </a:r>
            </a:p>
          </p:txBody>
        </p:sp>
      </p:grpSp>
      <p:pic>
        <p:nvPicPr>
          <p:cNvPr id="115" name="image11.jpeg" descr="image1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5662" y="1176337"/>
            <a:ext cx="5416551" cy="42338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15</a:t>
            </a:r>
          </a:p>
        </p:txBody>
      </p:sp>
      <p:sp>
        <p:nvSpPr>
          <p:cNvPr id="118" name="Shape 118"/>
          <p:cNvSpPr/>
          <p:nvPr/>
        </p:nvSpPr>
        <p:spPr>
          <a:xfrm>
            <a:off x="2741612" y="379412"/>
            <a:ext cx="3565526" cy="688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000" u="sng">
                <a:solidFill>
                  <a:srgbClr val="7030A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000" u="sng">
                <a:solidFill>
                  <a:srgbClr val="7030A0"/>
                </a:solidFill>
              </a:rPr>
              <a:t>Otras materias</a:t>
            </a:r>
          </a:p>
        </p:txBody>
      </p:sp>
      <p:pic>
        <p:nvPicPr>
          <p:cNvPr id="119" name="animadas-de-quimica-20614.jpeg" descr="http://www.imagenestop.com/items/animadas-de-quimica-2061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1447800"/>
            <a:ext cx="3048000" cy="190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13885990-illustrazione-di-fisica--fenomeni-elettricita-e-magnetismo--disegnate-a-mano-simboli.jpeg" descr="http://us.123rf.com/400wm/400/400/kytalpa/kytalpa1206/kytalpa120600004/13885990-illustrazione-di-fisica--fenomeni-elettricita-e-magnetismo--disegnate-a-mano-simboli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91200" y="1219200"/>
            <a:ext cx="2536825" cy="1908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15.png" descr="image15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2150" y="4191000"/>
            <a:ext cx="1914525" cy="1952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16.png" descr="image16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80212" y="4017962"/>
            <a:ext cx="2259013" cy="171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sicologia3.jpeg" descr="http://ugualixlegge.files.wordpress.com/2012/06/psicologia3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524250" y="1620837"/>
            <a:ext cx="1731963" cy="1730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02.jpeg" descr="http://www.tareasfacil.info/Arte-y-Musica/imagenes%20de%20arte/02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724400" y="3929062"/>
            <a:ext cx="1752600" cy="175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biologia_1.jpeg" descr="http://cdn0.sempretops.com/wp-content/uploads/biologia_1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743200" y="3971925"/>
            <a:ext cx="1665288" cy="1666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16</a:t>
            </a:r>
          </a:p>
        </p:txBody>
      </p:sp>
      <p:sp>
        <p:nvSpPr>
          <p:cNvPr id="128" name="Shape 128"/>
          <p:cNvSpPr/>
          <p:nvPr/>
        </p:nvSpPr>
        <p:spPr>
          <a:xfrm>
            <a:off x="682625" y="533400"/>
            <a:ext cx="7456488" cy="891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5400">
                <a:solidFill>
                  <a:srgbClr val="5F88C4"/>
                </a:solidFill>
                <a:effectLst>
                  <a:outerShdw sx="100000" sy="100000" kx="0" ky="0" algn="b" rotWithShape="0" blurRad="12700" dist="38100" dir="2700000">
                    <a:srgbClr val="DDDDDD"/>
                  </a:outerShdw>
                </a:effectLst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5F88C4"/>
                </a:solidFill>
                <a:effectLst>
                  <a:outerShdw sx="100000" sy="100000" kx="0" ky="0" algn="b" rotWithShape="0" blurRad="12700" dist="38100" dir="2700000">
                    <a:srgbClr val="DDDDDD"/>
                  </a:outerShdw>
                </a:effectLst>
              </a:rPr>
              <a:t>¿Te gusta la psicología?</a:t>
            </a:r>
          </a:p>
        </p:txBody>
      </p:sp>
      <p:pic>
        <p:nvPicPr>
          <p:cNvPr id="129" name="psicologia3.jpeg" descr="http://ugualixlegge.files.wordpress.com/2012/06/psicologia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19375" y="1476375"/>
            <a:ext cx="3933825" cy="3932238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/>
          <p:nvPr/>
        </p:nvSpPr>
        <p:spPr>
          <a:xfrm>
            <a:off x="490537" y="5410200"/>
            <a:ext cx="9185276" cy="1031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Sí me gusta la______.   No me gusta la______.  </a:t>
            </a:r>
            <a:endParaRPr sz="32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algn="ctr"/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Sí me gusta bastante la________.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17</a:t>
            </a:r>
          </a:p>
        </p:txBody>
      </p:sp>
      <p:sp>
        <p:nvSpPr>
          <p:cNvPr id="133" name="Shape 133"/>
          <p:cNvSpPr/>
          <p:nvPr/>
        </p:nvSpPr>
        <p:spPr>
          <a:xfrm>
            <a:off x="1108075" y="533400"/>
            <a:ext cx="6605588" cy="891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5400">
                <a:solidFill>
                  <a:srgbClr val="5F88C4"/>
                </a:solidFill>
                <a:effectLst>
                  <a:outerShdw sx="100000" sy="100000" kx="0" ky="0" algn="b" rotWithShape="0" blurRad="12700" dist="38100" dir="2700000">
                    <a:srgbClr val="DDDDDD"/>
                  </a:outerShdw>
                </a:effectLst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5F88C4"/>
                </a:solidFill>
                <a:effectLst>
                  <a:outerShdw sx="100000" sy="100000" kx="0" ky="0" algn="b" rotWithShape="0" blurRad="12700" dist="38100" dir="2700000">
                    <a:srgbClr val="DDDDDD"/>
                  </a:outerShdw>
                </a:effectLst>
              </a:rPr>
              <a:t>¿Te gusta el cálculo?</a:t>
            </a:r>
          </a:p>
        </p:txBody>
      </p:sp>
      <p:pic>
        <p:nvPicPr>
          <p:cNvPr id="134" name="image15.png" descr="image1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8400" y="1441450"/>
            <a:ext cx="4038600" cy="4119563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490537" y="5410200"/>
            <a:ext cx="9185276" cy="1031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Sí me gusta el______.   No me gusta el______.  </a:t>
            </a:r>
            <a:endParaRPr sz="32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algn="ctr"/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Sí me gusta bastante el________.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18</a:t>
            </a:r>
          </a:p>
        </p:txBody>
      </p:sp>
      <p:sp>
        <p:nvSpPr>
          <p:cNvPr id="138" name="Shape 138"/>
          <p:cNvSpPr/>
          <p:nvPr/>
        </p:nvSpPr>
        <p:spPr>
          <a:xfrm>
            <a:off x="890587" y="533400"/>
            <a:ext cx="7040563" cy="891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5400">
                <a:solidFill>
                  <a:srgbClr val="5F88C4"/>
                </a:solidFill>
                <a:effectLst>
                  <a:outerShdw sx="100000" sy="100000" kx="0" ky="0" algn="b" rotWithShape="0" blurRad="12700" dist="38100" dir="2700000">
                    <a:srgbClr val="DDDDDD"/>
                  </a:outerShdw>
                </a:effectLst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5F88C4"/>
                </a:solidFill>
                <a:effectLst>
                  <a:outerShdw sx="100000" sy="100000" kx="0" ky="0" algn="b" rotWithShape="0" blurRad="12700" dist="38100" dir="2700000">
                    <a:srgbClr val="DDDDDD"/>
                  </a:outerShdw>
                </a:effectLst>
              </a:rPr>
              <a:t>¿Te gusta la química? </a:t>
            </a:r>
          </a:p>
        </p:txBody>
      </p:sp>
      <p:pic>
        <p:nvPicPr>
          <p:cNvPr id="139" name="animadas-de-quimica-20614.jpeg" descr="http://www.imagenestop.com/items/animadas-de-quimica-2061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2262" y="1662112"/>
            <a:ext cx="5975351" cy="3733801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/>
        </p:nvSpPr>
        <p:spPr>
          <a:xfrm>
            <a:off x="490537" y="5410200"/>
            <a:ext cx="9185276" cy="1031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Sí me gusta la______.   No me gusta la______.  </a:t>
            </a:r>
            <a:endParaRPr sz="32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algn="ctr"/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Sí me gusta bastante la________.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19</a:t>
            </a:r>
          </a:p>
        </p:txBody>
      </p:sp>
      <p:sp>
        <p:nvSpPr>
          <p:cNvPr id="143" name="Shape 143"/>
          <p:cNvSpPr/>
          <p:nvPr/>
        </p:nvSpPr>
        <p:spPr>
          <a:xfrm>
            <a:off x="1417637" y="533400"/>
            <a:ext cx="5986463" cy="891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5400">
                <a:solidFill>
                  <a:srgbClr val="5F88C4"/>
                </a:solidFill>
                <a:effectLst>
                  <a:outerShdw sx="100000" sy="100000" kx="0" ky="0" algn="b" rotWithShape="0" blurRad="12700" dist="38100" dir="2700000">
                    <a:srgbClr val="DDDDDD"/>
                  </a:outerShdw>
                </a:effectLst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5F88C4"/>
                </a:solidFill>
                <a:effectLst>
                  <a:outerShdw sx="100000" sy="100000" kx="0" ky="0" algn="b" rotWithShape="0" blurRad="12700" dist="38100" dir="2700000">
                    <a:srgbClr val="DDDDDD"/>
                  </a:outerShdw>
                </a:effectLst>
              </a:rPr>
              <a:t>¿Te gusta la física?</a:t>
            </a:r>
          </a:p>
        </p:txBody>
      </p:sp>
      <p:pic>
        <p:nvPicPr>
          <p:cNvPr id="144" name="13885990-illustrazione-di-fisica--fenomeni-elettricita-e-magnetismo--disegnate-a-mano-simboli.jpeg" descr="http://us.123rf.com/400wm/400/400/kytalpa/kytalpa1206/kytalpa120600004/13885990-illustrazione-di-fisica--fenomeni-elettricita-e-magnetismo--disegnate-a-mano-simboli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3725" y="1455737"/>
            <a:ext cx="5254625" cy="3952876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490537" y="5410200"/>
            <a:ext cx="9185276" cy="1031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Sí me gusta la______.   No me gusta la______.  </a:t>
            </a:r>
            <a:endParaRPr sz="32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algn="ctr"/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Sí me gusta bastante la ________.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2</a:t>
            </a:r>
          </a:p>
        </p:txBody>
      </p:sp>
      <p:sp>
        <p:nvSpPr>
          <p:cNvPr id="13" name="Shape 13"/>
          <p:cNvSpPr/>
          <p:nvPr/>
        </p:nvSpPr>
        <p:spPr>
          <a:xfrm>
            <a:off x="60325" y="304800"/>
            <a:ext cx="8853488" cy="4511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276225" indent="-276225" algn="ctr"/>
            <a:r>
              <a:rPr sz="2400" u="sng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Unit 1</a:t>
            </a:r>
            <a:r>
              <a:rPr sz="2400"/>
              <a:t>:  Mi escuela (My  school)</a:t>
            </a:r>
            <a:endParaRPr sz="2400"/>
          </a:p>
          <a:p>
            <a:pPr lvl="0" marL="276225" indent="-276225" algn="ctr"/>
            <a:endParaRPr sz="2400"/>
          </a:p>
          <a:p>
            <a:pPr lvl="0" marL="276225" indent="-276225"/>
            <a:r>
              <a:rPr sz="2400"/>
              <a:t>What is your school like? (¿Cómo es tu escuela?)</a:t>
            </a:r>
            <a:endParaRPr sz="2400"/>
          </a:p>
          <a:p>
            <a:pPr lvl="0" marL="276225" indent="-276225"/>
            <a:r>
              <a:rPr sz="2400" u="sng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Objectives</a:t>
            </a:r>
            <a:r>
              <a:rPr sz="2400"/>
              <a:t>  You will be able to understand, speak, read, and write</a:t>
            </a:r>
            <a:endParaRPr sz="2400"/>
          </a:p>
          <a:p>
            <a:pPr lvl="0" marL="276225" indent="-276225"/>
            <a:r>
              <a:rPr sz="2400"/>
              <a:t>about:</a:t>
            </a:r>
            <a:endParaRPr sz="2400"/>
          </a:p>
          <a:p>
            <a:pPr lvl="0" marL="276225" indent="-276225"/>
            <a:endParaRPr sz="2400"/>
          </a:p>
          <a:p>
            <a:pPr lvl="0" marL="368300" indent="-368300">
              <a:buClr>
                <a:srgbClr val="000000"/>
              </a:buClr>
              <a:buSzPct val="100000"/>
              <a:buAutoNum type="arabicPeriod" startAt="1"/>
            </a:pPr>
            <a:r>
              <a:rPr sz="2400"/>
              <a:t>which school subjects you like, don’t like, like a lot, and prefer</a:t>
            </a:r>
            <a:endParaRPr sz="2400"/>
          </a:p>
          <a:p>
            <a:pPr lvl="0" marL="368300" indent="-368300">
              <a:buClr>
                <a:srgbClr val="000000"/>
              </a:buClr>
              <a:buSzPct val="100000"/>
              <a:buAutoNum type="arabicPeriod" startAt="1"/>
            </a:pPr>
            <a:r>
              <a:rPr sz="2400"/>
              <a:t>telling and asking for the time</a:t>
            </a:r>
            <a:endParaRPr sz="2400"/>
          </a:p>
          <a:p>
            <a:pPr lvl="0" marL="368300" indent="-368300">
              <a:buClr>
                <a:srgbClr val="000000"/>
              </a:buClr>
              <a:buSzPct val="100000"/>
              <a:buAutoNum type="arabicPeriod" startAt="1"/>
            </a:pPr>
            <a:r>
              <a:rPr sz="2400"/>
              <a:t>your school time table</a:t>
            </a:r>
            <a:endParaRPr sz="2400"/>
          </a:p>
          <a:p>
            <a:pPr lvl="0" marL="368300" indent="-368300">
              <a:buClr>
                <a:srgbClr val="000000"/>
              </a:buClr>
              <a:buSzPct val="100000"/>
              <a:buAutoNum type="arabicPeriod" startAt="1"/>
            </a:pPr>
            <a:r>
              <a:rPr sz="2400"/>
              <a:t>what your school is like</a:t>
            </a:r>
            <a:endParaRPr sz="2400"/>
          </a:p>
          <a:p>
            <a:pPr lvl="0" marL="368300" indent="-368300">
              <a:buClr>
                <a:srgbClr val="000000"/>
              </a:buClr>
              <a:buSzPct val="100000"/>
              <a:buAutoNum type="arabicPeriod" startAt="1"/>
            </a:pPr>
            <a:r>
              <a:rPr sz="2400"/>
              <a:t>how you get to school   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20</a:t>
            </a:r>
          </a:p>
        </p:txBody>
      </p:sp>
      <p:sp>
        <p:nvSpPr>
          <p:cNvPr id="148" name="Shape 148"/>
          <p:cNvSpPr/>
          <p:nvPr/>
        </p:nvSpPr>
        <p:spPr>
          <a:xfrm>
            <a:off x="712787" y="533400"/>
            <a:ext cx="7396163" cy="891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5400">
                <a:solidFill>
                  <a:srgbClr val="5F88C4"/>
                </a:solidFill>
                <a:effectLst>
                  <a:outerShdw sx="100000" sy="100000" kx="0" ky="0" algn="b" rotWithShape="0" blurRad="12700" dist="38100" dir="2700000">
                    <a:srgbClr val="DDDDDD"/>
                  </a:outerShdw>
                </a:effectLst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5F88C4"/>
                </a:solidFill>
                <a:effectLst>
                  <a:outerShdw sx="100000" sy="100000" kx="0" ky="0" algn="b" rotWithShape="0" blurRad="12700" dist="38100" dir="2700000">
                    <a:srgbClr val="DDDDDD"/>
                  </a:outerShdw>
                </a:effectLst>
              </a:rPr>
              <a:t>¿Te gusta la economía?</a:t>
            </a:r>
          </a:p>
        </p:txBody>
      </p:sp>
      <p:pic>
        <p:nvPicPr>
          <p:cNvPr id="149" name="image16.png" descr="image1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1500" y="1455737"/>
            <a:ext cx="5624513" cy="3902076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490537" y="5410200"/>
            <a:ext cx="9185276" cy="1031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Sí me gusta la______.   No me gusta la______.  </a:t>
            </a:r>
            <a:endParaRPr sz="32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algn="ctr"/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Sí me gusta bastante la________.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21</a:t>
            </a:r>
          </a:p>
        </p:txBody>
      </p:sp>
      <p:sp>
        <p:nvSpPr>
          <p:cNvPr id="153" name="Shape 153"/>
          <p:cNvSpPr/>
          <p:nvPr/>
        </p:nvSpPr>
        <p:spPr>
          <a:xfrm>
            <a:off x="1577975" y="533400"/>
            <a:ext cx="5665788" cy="891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5400">
                <a:solidFill>
                  <a:srgbClr val="5F88C4"/>
                </a:solidFill>
                <a:effectLst>
                  <a:outerShdw sx="100000" sy="100000" kx="0" ky="0" algn="b" rotWithShape="0" blurRad="12700" dist="38100" dir="2700000">
                    <a:srgbClr val="DDDDDD"/>
                  </a:outerShdw>
                </a:effectLst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5F88C4"/>
                </a:solidFill>
                <a:effectLst>
                  <a:outerShdw sx="100000" sy="100000" kx="0" ky="0" algn="b" rotWithShape="0" blurRad="12700" dist="38100" dir="2700000">
                    <a:srgbClr val="DDDDDD"/>
                  </a:outerShdw>
                </a:effectLst>
              </a:rPr>
              <a:t>¿Te gusta el arte?</a:t>
            </a:r>
          </a:p>
        </p:txBody>
      </p:sp>
      <p:pic>
        <p:nvPicPr>
          <p:cNvPr id="154" name="02.jpeg" descr="http://www.tareasfacil.info/Arte-y-Musica/imagenes%20de%20arte/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2200" y="1428750"/>
            <a:ext cx="4454525" cy="381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/>
        </p:nvSpPr>
        <p:spPr>
          <a:xfrm>
            <a:off x="490537" y="5410200"/>
            <a:ext cx="9185276" cy="1031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Sí me gusta el______.   No me gusta el______.  </a:t>
            </a:r>
            <a:endParaRPr sz="32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algn="ctr"/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Sí me gusta bastante el________.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22</a:t>
            </a:r>
          </a:p>
        </p:txBody>
      </p:sp>
      <p:pic>
        <p:nvPicPr>
          <p:cNvPr id="158" name="image21.jpeg" descr="image2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8400" y="2286000"/>
            <a:ext cx="2895600" cy="43513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1" name="Group 161"/>
          <p:cNvGrpSpPr/>
          <p:nvPr/>
        </p:nvGrpSpPr>
        <p:grpSpPr>
          <a:xfrm>
            <a:off x="381000" y="-76103"/>
            <a:ext cx="6488113" cy="4059141"/>
            <a:chOff x="0" y="0"/>
            <a:chExt cx="6488112" cy="4059139"/>
          </a:xfrm>
        </p:grpSpPr>
        <p:sp>
          <p:nvSpPr>
            <p:cNvPr id="159" name="Shape 159"/>
            <p:cNvSpPr/>
            <p:nvPr/>
          </p:nvSpPr>
          <p:spPr>
            <a:xfrm>
              <a:off x="0" y="229600"/>
              <a:ext cx="6488113" cy="3829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006"/>
                  </a:moveTo>
                  <a:cubicBezTo>
                    <a:pt x="0" y="1346"/>
                    <a:pt x="794" y="0"/>
                    <a:pt x="1775" y="0"/>
                  </a:cubicBezTo>
                  <a:lnTo>
                    <a:pt x="17755" y="0"/>
                  </a:lnTo>
                  <a:cubicBezTo>
                    <a:pt x="18736" y="0"/>
                    <a:pt x="19531" y="1346"/>
                    <a:pt x="19531" y="3006"/>
                  </a:cubicBezTo>
                  <a:lnTo>
                    <a:pt x="19531" y="15033"/>
                  </a:lnTo>
                  <a:cubicBezTo>
                    <a:pt x="19531" y="16693"/>
                    <a:pt x="18736" y="18040"/>
                    <a:pt x="17755" y="18040"/>
                  </a:cubicBezTo>
                  <a:lnTo>
                    <a:pt x="16276" y="18040"/>
                  </a:lnTo>
                  <a:lnTo>
                    <a:pt x="21600" y="21600"/>
                  </a:lnTo>
                  <a:lnTo>
                    <a:pt x="11393" y="18040"/>
                  </a:lnTo>
                  <a:lnTo>
                    <a:pt x="1775" y="18040"/>
                  </a:lnTo>
                  <a:cubicBezTo>
                    <a:pt x="794" y="18040"/>
                    <a:pt x="0" y="16693"/>
                    <a:pt x="0" y="15033"/>
                  </a:cubicBezTo>
                  <a:lnTo>
                    <a:pt x="0" y="3006"/>
                  </a:ln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60" name="Shape 160"/>
            <p:cNvSpPr/>
            <p:nvPr/>
          </p:nvSpPr>
          <p:spPr>
            <a:xfrm>
              <a:off x="156213" y="0"/>
              <a:ext cx="5554337" cy="3657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 sz="28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Hola, soy Juan y tengo 11 años.  Me gusta mucho mi escuela  y tengo muchas </a:t>
              </a:r>
              <a:r>
                <a:rPr sz="2800" u="sng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asignaturas</a:t>
              </a:r>
              <a:r>
                <a:rPr sz="28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.  Me gusta mucho la  música y la educación física.   </a:t>
              </a:r>
              <a:r>
                <a:rPr sz="2800" u="sng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También</a:t>
              </a:r>
              <a:r>
                <a:rPr sz="28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me gustan mucho las ciencias y las matemáticas.  No</a:t>
              </a:r>
              <a:endParaRPr>
                <a:solidFill>
                  <a:srgbClr val="FFFFFF"/>
                </a:solidFill>
              </a:endParaRPr>
            </a:p>
            <a:p>
              <a:pPr lvl="0" algn="ctr"/>
              <a:r>
                <a:rPr sz="28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me gusta la historia o la geografía.</a:t>
              </a:r>
            </a:p>
          </p:txBody>
        </p:sp>
      </p:grpSp>
      <p:pic>
        <p:nvPicPr>
          <p:cNvPr id="162" name="image22.png" descr="image2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99212" y="269875"/>
            <a:ext cx="1296988" cy="129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10.jpeg" descr="image10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39000" y="1512887"/>
            <a:ext cx="1568450" cy="1044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4.jpeg" descr="image4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19400" y="3595687"/>
            <a:ext cx="1622425" cy="1225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8.png" descr="image8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6725" y="3548062"/>
            <a:ext cx="1752600" cy="132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2.png" descr="image2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819400" y="5029200"/>
            <a:ext cx="1409700" cy="1441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12.jpeg" descr="image12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648200" y="5160962"/>
            <a:ext cx="1355725" cy="1176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16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nodeType="afterEffect" presetClass="entr" presetSubtype="16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nodeType="afterEffect" presetClass="entr" presetSubtype="16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3"/>
      <p:bldP build="whole" bldLvl="1" animBg="1" rev="0" advAuto="0" spid="163" grpId="1"/>
      <p:bldP build="whole" bldLvl="1" animBg="1" rev="0" advAuto="0" spid="164" grpId="4"/>
      <p:bldP build="whole" bldLvl="1" animBg="1" rev="0" advAuto="0" spid="162" grpId="2"/>
      <p:bldP build="whole" bldLvl="1" animBg="1" rev="0" advAuto="0" spid="167" grpId="5"/>
      <p:bldP build="whole" bldLvl="1" animBg="1" rev="0" advAuto="0" spid="166" grpId="6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23</a:t>
            </a:r>
          </a:p>
        </p:txBody>
      </p:sp>
      <p:pic>
        <p:nvPicPr>
          <p:cNvPr id="170" name="image23.jpeg" descr="image2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00787" y="2514600"/>
            <a:ext cx="2814638" cy="3657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3" name="Group 173"/>
          <p:cNvGrpSpPr/>
          <p:nvPr/>
        </p:nvGrpSpPr>
        <p:grpSpPr>
          <a:xfrm>
            <a:off x="379412" y="152400"/>
            <a:ext cx="6592583" cy="3581235"/>
            <a:chOff x="0" y="0"/>
            <a:chExt cx="6592582" cy="3581234"/>
          </a:xfrm>
        </p:grpSpPr>
        <p:sp>
          <p:nvSpPr>
            <p:cNvPr id="171" name="Shape 171"/>
            <p:cNvSpPr/>
            <p:nvPr/>
          </p:nvSpPr>
          <p:spPr>
            <a:xfrm>
              <a:off x="0" y="0"/>
              <a:ext cx="6592583" cy="3581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0"/>
                  </a:moveTo>
                  <a:cubicBezTo>
                    <a:pt x="0" y="1611"/>
                    <a:pt x="875" y="0"/>
                    <a:pt x="1955" y="0"/>
                  </a:cubicBezTo>
                  <a:lnTo>
                    <a:pt x="17444" y="0"/>
                  </a:lnTo>
                  <a:cubicBezTo>
                    <a:pt x="18524" y="0"/>
                    <a:pt x="19399" y="1611"/>
                    <a:pt x="19399" y="3600"/>
                  </a:cubicBezTo>
                  <a:lnTo>
                    <a:pt x="19399" y="12600"/>
                  </a:lnTo>
                  <a:lnTo>
                    <a:pt x="21600" y="20236"/>
                  </a:lnTo>
                  <a:lnTo>
                    <a:pt x="19399" y="18000"/>
                  </a:lnTo>
                  <a:cubicBezTo>
                    <a:pt x="19399" y="19989"/>
                    <a:pt x="18524" y="21600"/>
                    <a:pt x="17444" y="21600"/>
                  </a:cubicBezTo>
                  <a:lnTo>
                    <a:pt x="1955" y="21600"/>
                  </a:lnTo>
                  <a:cubicBezTo>
                    <a:pt x="875" y="21600"/>
                    <a:pt x="0" y="19989"/>
                    <a:pt x="0" y="18000"/>
                  </a:cubicBezTo>
                  <a:lnTo>
                    <a:pt x="0" y="3600"/>
                  </a:ln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72" name="Shape 172"/>
            <p:cNvSpPr/>
            <p:nvPr/>
          </p:nvSpPr>
          <p:spPr>
            <a:xfrm>
              <a:off x="174842" y="165099"/>
              <a:ext cx="5571397" cy="325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 sz="28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Hola, me llamo Elena y tengo 12 años.  Soy de Colombia y me gusta mucho mi escuela.  Tengo varias </a:t>
              </a:r>
              <a:r>
                <a:rPr sz="2800" u="sng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asignaturas</a:t>
              </a:r>
              <a:r>
                <a:rPr sz="28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.  Me gustan mucho  los idiomas y la historia.   </a:t>
              </a:r>
              <a:r>
                <a:rPr sz="2800" u="sng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También</a:t>
              </a:r>
              <a:r>
                <a:rPr sz="28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me gustan mucho las matemáticas y el inglés.  No me gusta la música o la geografía.</a:t>
              </a:r>
            </a:p>
          </p:txBody>
        </p:sp>
      </p:grpSp>
      <p:pic>
        <p:nvPicPr>
          <p:cNvPr id="174" name="image2.png" descr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92862" y="77787"/>
            <a:ext cx="1281113" cy="1309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3.png" descr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39000" y="1481137"/>
            <a:ext cx="1600200" cy="1033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4.jpeg" descr="image4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9200" y="3989387"/>
            <a:ext cx="1665288" cy="1258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22.png" descr="image22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117975" y="5199062"/>
            <a:ext cx="1295400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12.jpeg" descr="image12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486400" y="5257800"/>
            <a:ext cx="1427163" cy="1236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11.jpeg" descr="image11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38200" y="5272087"/>
            <a:ext cx="1600200" cy="1250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16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nodeType="afterEffect" presetClass="entr" presetSubtype="16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3"/>
      <p:bldP build="whole" bldLvl="1" animBg="1" rev="0" advAuto="0" spid="177" grpId="4"/>
      <p:bldP build="whole" bldLvl="1" animBg="1" rev="0" advAuto="0" spid="176" grpId="5"/>
      <p:bldP build="whole" bldLvl="1" animBg="1" rev="0" advAuto="0" spid="174" grpId="1"/>
      <p:bldP build="whole" bldLvl="1" animBg="1" rev="0" advAuto="0" spid="175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24</a:t>
            </a:r>
          </a:p>
        </p:txBody>
      </p:sp>
      <p:pic>
        <p:nvPicPr>
          <p:cNvPr id="182" name="image24.png" descr="image2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24600" y="2743200"/>
            <a:ext cx="2819400" cy="38655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5" name="Group 185"/>
          <p:cNvGrpSpPr/>
          <p:nvPr/>
        </p:nvGrpSpPr>
        <p:grpSpPr>
          <a:xfrm>
            <a:off x="379413" y="152400"/>
            <a:ext cx="6767199" cy="3436939"/>
            <a:chOff x="0" y="0"/>
            <a:chExt cx="6767197" cy="3436938"/>
          </a:xfrm>
        </p:grpSpPr>
        <p:sp>
          <p:nvSpPr>
            <p:cNvPr id="183" name="Shape 183"/>
            <p:cNvSpPr/>
            <p:nvPr/>
          </p:nvSpPr>
          <p:spPr>
            <a:xfrm>
              <a:off x="0" y="0"/>
              <a:ext cx="6767198" cy="3436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91"/>
                  </a:moveTo>
                  <a:cubicBezTo>
                    <a:pt x="0" y="1607"/>
                    <a:pt x="816" y="0"/>
                    <a:pt x="1824" y="0"/>
                  </a:cubicBezTo>
                  <a:lnTo>
                    <a:pt x="16907" y="0"/>
                  </a:lnTo>
                  <a:cubicBezTo>
                    <a:pt x="17915" y="0"/>
                    <a:pt x="18732" y="1607"/>
                    <a:pt x="18732" y="3591"/>
                  </a:cubicBezTo>
                  <a:lnTo>
                    <a:pt x="18732" y="12568"/>
                  </a:lnTo>
                  <a:lnTo>
                    <a:pt x="21600" y="21600"/>
                  </a:lnTo>
                  <a:lnTo>
                    <a:pt x="18732" y="17954"/>
                  </a:lnTo>
                  <a:cubicBezTo>
                    <a:pt x="18732" y="19937"/>
                    <a:pt x="17915" y="21545"/>
                    <a:pt x="16907" y="21545"/>
                  </a:cubicBezTo>
                  <a:lnTo>
                    <a:pt x="1824" y="21545"/>
                  </a:lnTo>
                  <a:cubicBezTo>
                    <a:pt x="816" y="21545"/>
                    <a:pt x="0" y="19937"/>
                    <a:pt x="0" y="17954"/>
                  </a:cubicBezTo>
                  <a:lnTo>
                    <a:pt x="0" y="3591"/>
                  </a:ln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4" name="Shape 184"/>
            <p:cNvSpPr/>
            <p:nvPr/>
          </p:nvSpPr>
          <p:spPr>
            <a:xfrm>
              <a:off x="167428" y="88548"/>
              <a:ext cx="5533911" cy="325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 sz="28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Hola, soy Pedro y tengo 13 años. Soy de Chile y me gusta mi escuela.  Me gusta </a:t>
              </a:r>
              <a:r>
                <a:rPr sz="2800" u="sng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bastante</a:t>
              </a:r>
              <a:r>
                <a:rPr sz="28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la educación física y me </a:t>
              </a:r>
              <a:r>
                <a:rPr sz="2800" u="sng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encanta</a:t>
              </a:r>
              <a:r>
                <a:rPr sz="28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la computación e informática </a:t>
              </a:r>
              <a:r>
                <a:rPr sz="2800" u="sng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pero</a:t>
              </a:r>
              <a:r>
                <a:rPr sz="28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 </a:t>
              </a:r>
              <a:r>
                <a:rPr sz="2800" u="sng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odio </a:t>
              </a:r>
              <a:r>
                <a:rPr sz="28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las ciencias y las matemáticas.  También </a:t>
              </a:r>
              <a:r>
                <a:rPr sz="2800" u="sng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detesto</a:t>
              </a:r>
              <a:r>
                <a:rPr sz="28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los idiomas.</a:t>
              </a:r>
            </a:p>
          </p:txBody>
        </p:sp>
      </p:grpSp>
      <p:pic>
        <p:nvPicPr>
          <p:cNvPr id="186" name="image3.png" descr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0750" y="5130800"/>
            <a:ext cx="2028825" cy="1309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4.jpeg" descr="image4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90800" y="4403725"/>
            <a:ext cx="1828800" cy="1382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8.png" descr="image8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4800" y="3733800"/>
            <a:ext cx="1911350" cy="1438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9.jpeg" descr="image9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451725" y="1524000"/>
            <a:ext cx="1316038" cy="1068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10.jpeg" descr="image10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384925" y="152400"/>
            <a:ext cx="1719263" cy="1143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16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nodeType="afterEffect" presetClass="entr" presetSubtype="16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1"/>
      <p:bldP build="whole" bldLvl="1" animBg="1" rev="0" advAuto="0" spid="188" grpId="2"/>
      <p:bldP build="whole" bldLvl="1" animBg="1" rev="0" advAuto="0" spid="189" grpId="3"/>
      <p:bldP build="whole" bldLvl="1" animBg="1" rev="0" advAuto="0" spid="186" grpId="4"/>
      <p:bldP build="whole" bldLvl="1" animBg="1" rev="0" advAuto="0" spid="187" grpId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25</a:t>
            </a:r>
          </a:p>
        </p:txBody>
      </p:sp>
      <p:pic>
        <p:nvPicPr>
          <p:cNvPr id="193" name="image21.jpeg" descr="image2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150" y="2316162"/>
            <a:ext cx="2133600" cy="3206751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/>
          <p:nvPr/>
        </p:nvSpPr>
        <p:spPr>
          <a:xfrm>
            <a:off x="1963737" y="790574"/>
            <a:ext cx="5844905" cy="3385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724" y="3600"/>
                </a:moveTo>
                <a:cubicBezTo>
                  <a:pt x="3724" y="1611"/>
                  <a:pt x="4657" y="0"/>
                  <a:pt x="5809" y="0"/>
                </a:cubicBezTo>
                <a:lnTo>
                  <a:pt x="19515" y="0"/>
                </a:lnTo>
                <a:cubicBezTo>
                  <a:pt x="20667" y="0"/>
                  <a:pt x="21600" y="1611"/>
                  <a:pt x="21600" y="3600"/>
                </a:cubicBezTo>
                <a:lnTo>
                  <a:pt x="21600" y="18000"/>
                </a:lnTo>
                <a:cubicBezTo>
                  <a:pt x="21600" y="19989"/>
                  <a:pt x="20667" y="21600"/>
                  <a:pt x="19515" y="21600"/>
                </a:cubicBezTo>
                <a:lnTo>
                  <a:pt x="5809" y="21600"/>
                </a:lnTo>
                <a:cubicBezTo>
                  <a:pt x="4657" y="21600"/>
                  <a:pt x="3724" y="19989"/>
                  <a:pt x="3724" y="18000"/>
                </a:cubicBezTo>
                <a:lnTo>
                  <a:pt x="0" y="15055"/>
                </a:lnTo>
                <a:lnTo>
                  <a:pt x="3724" y="12601"/>
                </a:lnTo>
                <a:lnTo>
                  <a:pt x="3724" y="3600"/>
                </a:lnTo>
                <a:close/>
              </a:path>
            </a:pathLst>
          </a:custGeom>
          <a:solidFill>
            <a:srgbClr val="4F81BD"/>
          </a:solidFill>
          <a:ln w="25400">
            <a:solidFill>
              <a:srgbClr val="3A5E8A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95" name="Shape 195"/>
          <p:cNvSpPr/>
          <p:nvPr/>
        </p:nvSpPr>
        <p:spPr>
          <a:xfrm>
            <a:off x="3182937" y="877887"/>
            <a:ext cx="4457701" cy="3380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3200"/>
              <a:t>¿Quién eres? ¿Cuántos años tienes y de dónde eres? ¿Te gusta tu escuela?  ¿Te encantan, te gustan, o detestas tus asignaturas? Explica.  </a:t>
            </a:r>
          </a:p>
        </p:txBody>
      </p:sp>
      <p:pic>
        <p:nvPicPr>
          <p:cNvPr id="196" name="image2.png" descr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0387" y="5351462"/>
            <a:ext cx="1201738" cy="1228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3.png" descr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89825" y="4176712"/>
            <a:ext cx="1301750" cy="839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4.jpeg" descr="image4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92912" y="5508625"/>
            <a:ext cx="1392238" cy="1052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5.png" descr="image5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66950" y="5016500"/>
            <a:ext cx="1712913" cy="1712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6.jpeg" descr="image6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013700" y="2317750"/>
            <a:ext cx="1030288" cy="874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25.png" descr="image25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956550" y="469900"/>
            <a:ext cx="990600" cy="639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8.png" descr="image8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370262" y="4448175"/>
            <a:ext cx="1217613" cy="917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9.jpeg" descr="image9.jp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568825" y="5410200"/>
            <a:ext cx="1374775" cy="1114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10.jpeg" descr="image10.jp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562600" y="4418012"/>
            <a:ext cx="1371600" cy="912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11.jpeg" descr="image11.jp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41325" y="361950"/>
            <a:ext cx="1284288" cy="1103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12.jpeg" descr="image12.jp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335087" y="1465262"/>
            <a:ext cx="1249363" cy="1084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16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nodeType="afterEffect" presetClass="entr" presetSubtype="16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nodeType="afterEffect" presetClass="entr" presetSubtype="16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nodeType="afterEffect" presetClass="entr" presetSubtype="16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nodeType="afterEffect" presetClass="entr" presetSubtype="16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nodeType="afterEffect" presetClass="entr" presetSubtype="16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nodeType="afterEffect" presetClass="entr" presetSubtype="16" presetID="4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4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nodeType="afterEffect" presetClass="entr" presetSubtype="16" presetID="4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4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5" grpId="1"/>
      <p:bldP build="whole" bldLvl="1" animBg="1" rev="0" advAuto="0" spid="204" grpId="5"/>
      <p:bldP build="whole" bldLvl="1" animBg="1" rev="0" advAuto="0" spid="201" grpId="3"/>
      <p:bldP build="whole" bldLvl="1" animBg="1" rev="0" advAuto="0" spid="199" grpId="8"/>
      <p:bldP build="whole" bldLvl="1" animBg="1" rev="0" advAuto="0" spid="198" grpId="11"/>
      <p:bldP build="whole" bldLvl="1" animBg="1" rev="0" advAuto="0" spid="206" grpId="2"/>
      <p:bldP build="whole" bldLvl="1" animBg="1" rev="0" advAuto="0" spid="200" grpId="4"/>
      <p:bldP build="whole" bldLvl="1" animBg="1" rev="0" advAuto="0" spid="196" grpId="7"/>
      <p:bldP build="whole" bldLvl="1" animBg="1" rev="0" advAuto="0" spid="203" grpId="9"/>
      <p:bldP build="whole" bldLvl="1" animBg="1" rev="0" advAuto="0" spid="202" grpId="6"/>
      <p:bldP build="whole" bldLvl="1" animBg="1" rev="0" advAuto="0" spid="197" grpId="1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26</a:t>
            </a:r>
          </a:p>
        </p:txBody>
      </p:sp>
      <p:pic>
        <p:nvPicPr>
          <p:cNvPr id="209" name="image26.png" descr="image2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412" y="554037"/>
            <a:ext cx="8839201" cy="609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/>
          <p:nvPr/>
        </p:nvSpPr>
        <p:spPr>
          <a:xfrm>
            <a:off x="4113212" y="206374"/>
            <a:ext cx="4948238" cy="1056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i="1" sz="3200">
                <a:solidFill>
                  <a:srgbClr val="7030A0"/>
                </a:solidFill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3200">
                <a:solidFill>
                  <a:srgbClr val="7030A0"/>
                </a:solidFill>
              </a:rPr>
              <a:t>¿Qué materias te gustan?</a:t>
            </a:r>
          </a:p>
        </p:txBody>
      </p:sp>
      <p:pic>
        <p:nvPicPr>
          <p:cNvPr id="211" name="image27.png" descr="image2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24425" y="790575"/>
            <a:ext cx="1266825" cy="14462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8" name="Group 218"/>
          <p:cNvGrpSpPr/>
          <p:nvPr/>
        </p:nvGrpSpPr>
        <p:grpSpPr>
          <a:xfrm>
            <a:off x="171544" y="1154113"/>
            <a:ext cx="8831305" cy="2486008"/>
            <a:chOff x="94" y="1"/>
            <a:chExt cx="8831304" cy="2486006"/>
          </a:xfrm>
        </p:grpSpPr>
        <p:sp>
          <p:nvSpPr>
            <p:cNvPr id="212" name="Shape 212"/>
            <p:cNvSpPr/>
            <p:nvPr/>
          </p:nvSpPr>
          <p:spPr>
            <a:xfrm>
              <a:off x="94" y="500103"/>
              <a:ext cx="8831305" cy="1985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5" fill="norm" stroke="1" extrusionOk="0">
                  <a:moveTo>
                    <a:pt x="1900" y="6800"/>
                  </a:moveTo>
                  <a:cubicBezTo>
                    <a:pt x="1657" y="4397"/>
                    <a:pt x="2907" y="2183"/>
                    <a:pt x="4691" y="1856"/>
                  </a:cubicBezTo>
                  <a:cubicBezTo>
                    <a:pt x="5413" y="1724"/>
                    <a:pt x="6148" y="1922"/>
                    <a:pt x="6778" y="2419"/>
                  </a:cubicBezTo>
                  <a:cubicBezTo>
                    <a:pt x="7445" y="725"/>
                    <a:pt x="9003" y="81"/>
                    <a:pt x="10258" y="981"/>
                  </a:cubicBezTo>
                  <a:cubicBezTo>
                    <a:pt x="10478" y="1138"/>
                    <a:pt x="10679" y="1338"/>
                    <a:pt x="10857" y="1573"/>
                  </a:cubicBezTo>
                  <a:cubicBezTo>
                    <a:pt x="11376" y="169"/>
                    <a:pt x="12641" y="-401"/>
                    <a:pt x="13682" y="299"/>
                  </a:cubicBezTo>
                  <a:cubicBezTo>
                    <a:pt x="13971" y="493"/>
                    <a:pt x="14222" y="773"/>
                    <a:pt x="14417" y="1118"/>
                  </a:cubicBezTo>
                  <a:cubicBezTo>
                    <a:pt x="15254" y="-209"/>
                    <a:pt x="16734" y="-373"/>
                    <a:pt x="17722" y="752"/>
                  </a:cubicBezTo>
                  <a:cubicBezTo>
                    <a:pt x="18137" y="1225"/>
                    <a:pt x="18416" y="1878"/>
                    <a:pt x="18513" y="2597"/>
                  </a:cubicBezTo>
                  <a:cubicBezTo>
                    <a:pt x="19885" y="3102"/>
                    <a:pt x="20694" y="5012"/>
                    <a:pt x="20320" y="6864"/>
                  </a:cubicBezTo>
                  <a:cubicBezTo>
                    <a:pt x="20289" y="7020"/>
                    <a:pt x="20249" y="7172"/>
                    <a:pt x="20202" y="7321"/>
                  </a:cubicBezTo>
                  <a:cubicBezTo>
                    <a:pt x="21303" y="9251"/>
                    <a:pt x="21033" y="12018"/>
                    <a:pt x="19601" y="13500"/>
                  </a:cubicBezTo>
                  <a:cubicBezTo>
                    <a:pt x="19155" y="13961"/>
                    <a:pt x="18628" y="14260"/>
                    <a:pt x="18072" y="14367"/>
                  </a:cubicBezTo>
                  <a:cubicBezTo>
                    <a:pt x="18072" y="16443"/>
                    <a:pt x="16822" y="18127"/>
                    <a:pt x="15280" y="18127"/>
                  </a:cubicBezTo>
                  <a:cubicBezTo>
                    <a:pt x="14757" y="18127"/>
                    <a:pt x="14244" y="17929"/>
                    <a:pt x="13801" y="17556"/>
                  </a:cubicBezTo>
                  <a:cubicBezTo>
                    <a:pt x="13279" y="19884"/>
                    <a:pt x="11460" y="21199"/>
                    <a:pt x="9737" y="20495"/>
                  </a:cubicBezTo>
                  <a:cubicBezTo>
                    <a:pt x="9015" y="20199"/>
                    <a:pt x="8392" y="19575"/>
                    <a:pt x="7972" y="18727"/>
                  </a:cubicBezTo>
                  <a:cubicBezTo>
                    <a:pt x="6208" y="20161"/>
                    <a:pt x="3919" y="19390"/>
                    <a:pt x="2859" y="17005"/>
                  </a:cubicBezTo>
                  <a:cubicBezTo>
                    <a:pt x="2846" y="16975"/>
                    <a:pt x="2832" y="16945"/>
                    <a:pt x="2819" y="16914"/>
                  </a:cubicBezTo>
                  <a:cubicBezTo>
                    <a:pt x="1665" y="17096"/>
                    <a:pt x="620" y="15986"/>
                    <a:pt x="484" y="14435"/>
                  </a:cubicBezTo>
                  <a:cubicBezTo>
                    <a:pt x="412" y="13608"/>
                    <a:pt x="614" y="12781"/>
                    <a:pt x="1038" y="12173"/>
                  </a:cubicBezTo>
                  <a:cubicBezTo>
                    <a:pt x="38" y="11380"/>
                    <a:pt x="-297" y="9639"/>
                    <a:pt x="288" y="8285"/>
                  </a:cubicBezTo>
                  <a:cubicBezTo>
                    <a:pt x="626" y="7504"/>
                    <a:pt x="1218" y="6987"/>
                    <a:pt x="1882" y="6894"/>
                  </a:cubicBezTo>
                  <a:lnTo>
                    <a:pt x="1900" y="6800"/>
                  </a:ln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13" name="Shape 213"/>
            <p:cNvSpPr/>
            <p:nvPr/>
          </p:nvSpPr>
          <p:spPr>
            <a:xfrm>
              <a:off x="5665778" y="231179"/>
              <a:ext cx="330172" cy="330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799"/>
                  </a:cubicBezTo>
                  <a:lnTo>
                    <a:pt x="21600" y="10800"/>
                  </a:ln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14" name="Shape 214"/>
            <p:cNvSpPr/>
            <p:nvPr/>
          </p:nvSpPr>
          <p:spPr>
            <a:xfrm>
              <a:off x="5986050" y="82012"/>
              <a:ext cx="220116" cy="220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15" name="Shape 215"/>
            <p:cNvSpPr/>
            <p:nvPr/>
          </p:nvSpPr>
          <p:spPr>
            <a:xfrm>
              <a:off x="6219105" y="1"/>
              <a:ext cx="110058" cy="110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16" name="Shape 216"/>
            <p:cNvSpPr/>
            <p:nvPr/>
          </p:nvSpPr>
          <p:spPr>
            <a:xfrm>
              <a:off x="448432" y="601105"/>
              <a:ext cx="8092386" cy="1686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1"/>
                  </a:moveTo>
                  <a:cubicBezTo>
                    <a:pt x="898" y="14066"/>
                    <a:pt x="416" y="13903"/>
                    <a:pt x="0" y="13542"/>
                  </a:cubicBezTo>
                  <a:moveTo>
                    <a:pt x="2598" y="19137"/>
                  </a:moveTo>
                  <a:cubicBezTo>
                    <a:pt x="2404" y="19250"/>
                    <a:pt x="2201" y="19326"/>
                    <a:pt x="1994" y="19361"/>
                  </a:cubicBezTo>
                  <a:moveTo>
                    <a:pt x="7802" y="21600"/>
                  </a:moveTo>
                  <a:cubicBezTo>
                    <a:pt x="7656" y="21280"/>
                    <a:pt x="7534" y="20937"/>
                    <a:pt x="7438" y="20578"/>
                  </a:cubicBezTo>
                  <a:moveTo>
                    <a:pt x="14531" y="19050"/>
                  </a:moveTo>
                  <a:cubicBezTo>
                    <a:pt x="14510" y="19431"/>
                    <a:pt x="14461" y="19807"/>
                    <a:pt x="14386" y="20172"/>
                  </a:cubicBezTo>
                  <a:moveTo>
                    <a:pt x="17420" y="12116"/>
                  </a:moveTo>
                  <a:cubicBezTo>
                    <a:pt x="18504" y="12891"/>
                    <a:pt x="19192" y="14505"/>
                    <a:pt x="19192" y="16273"/>
                  </a:cubicBezTo>
                  <a:moveTo>
                    <a:pt x="21600" y="7648"/>
                  </a:moveTo>
                  <a:cubicBezTo>
                    <a:pt x="21423" y="8255"/>
                    <a:pt x="21153" y="8793"/>
                    <a:pt x="20811" y="9221"/>
                  </a:cubicBezTo>
                  <a:moveTo>
                    <a:pt x="19706" y="1813"/>
                  </a:moveTo>
                  <a:cubicBezTo>
                    <a:pt x="19737" y="2058"/>
                    <a:pt x="19751" y="2307"/>
                    <a:pt x="19748" y="2556"/>
                  </a:cubicBezTo>
                  <a:moveTo>
                    <a:pt x="14668" y="947"/>
                  </a:moveTo>
                  <a:cubicBezTo>
                    <a:pt x="14771" y="604"/>
                    <a:pt x="14907" y="285"/>
                    <a:pt x="15072" y="0"/>
                  </a:cubicBezTo>
                  <a:moveTo>
                    <a:pt x="10888" y="1398"/>
                  </a:moveTo>
                  <a:cubicBezTo>
                    <a:pt x="10930" y="1115"/>
                    <a:pt x="10996" y="841"/>
                    <a:pt x="11084" y="581"/>
                  </a:cubicBezTo>
                  <a:moveTo>
                    <a:pt x="6452" y="1676"/>
                  </a:moveTo>
                  <a:cubicBezTo>
                    <a:pt x="6709" y="1897"/>
                    <a:pt x="6946" y="2163"/>
                    <a:pt x="7160" y="2468"/>
                  </a:cubicBezTo>
                  <a:moveTo>
                    <a:pt x="1071" y="7904"/>
                  </a:moveTo>
                  <a:cubicBezTo>
                    <a:pt x="1015" y="7631"/>
                    <a:pt x="974" y="7353"/>
                    <a:pt x="948" y="7070"/>
                  </a:cubicBezTo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17" name="Shape 217"/>
            <p:cNvSpPr/>
            <p:nvPr/>
          </p:nvSpPr>
          <p:spPr>
            <a:xfrm>
              <a:off x="1223026" y="626021"/>
              <a:ext cx="5761302" cy="162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8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FFFFF"/>
                  </a:solidFill>
                </a:rPr>
                <a:t>¿Cuál es la diferencia entre la opinión de Luis sobre sus materias y la opinión de Lisa sobre sus materias?</a:t>
              </a:r>
            </a:p>
          </p:txBody>
        </p:sp>
      </p:grpSp>
      <p:grpSp>
        <p:nvGrpSpPr>
          <p:cNvPr id="221" name="Group 221"/>
          <p:cNvGrpSpPr/>
          <p:nvPr/>
        </p:nvGrpSpPr>
        <p:grpSpPr>
          <a:xfrm>
            <a:off x="609600" y="-30163"/>
            <a:ext cx="8023225" cy="3886201"/>
            <a:chOff x="0" y="0"/>
            <a:chExt cx="8023225" cy="3886200"/>
          </a:xfrm>
        </p:grpSpPr>
        <p:sp>
          <p:nvSpPr>
            <p:cNvPr id="219" name="Shape 219"/>
            <p:cNvSpPr/>
            <p:nvPr/>
          </p:nvSpPr>
          <p:spPr>
            <a:xfrm>
              <a:off x="0" y="47197"/>
              <a:ext cx="8023225" cy="3791806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20" name="Shape 220"/>
            <p:cNvSpPr/>
            <p:nvPr/>
          </p:nvSpPr>
          <p:spPr>
            <a:xfrm>
              <a:off x="185186" y="0"/>
              <a:ext cx="7652852" cy="3886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 sz="2800">
                  <a:solidFill>
                    <a:srgbClr val="FFFFFF"/>
                  </a:solidFill>
                </a:rPr>
                <a:t>Las materias favoritas de Luis son las matemáticas, la computación, y la música.  </a:t>
              </a:r>
              <a:r>
                <a:rPr sz="2800" u="sng">
                  <a:solidFill>
                    <a:srgbClr val="FFFFFF"/>
                  </a:solidFill>
                </a:rPr>
                <a:t>Por el contrario</a:t>
              </a:r>
              <a:r>
                <a:rPr sz="2800">
                  <a:solidFill>
                    <a:srgbClr val="FFFFFF"/>
                  </a:solidFill>
                </a:rPr>
                <a:t>, Lisa detesta las matemáticas, la computación, y la música.  </a:t>
              </a:r>
              <a:r>
                <a:rPr sz="2800" u="sng">
                  <a:solidFill>
                    <a:srgbClr val="FFFFFF"/>
                  </a:solidFill>
                </a:rPr>
                <a:t>Adicionalmente</a:t>
              </a:r>
              <a:r>
                <a:rPr sz="2800">
                  <a:solidFill>
                    <a:srgbClr val="FFFFFF"/>
                  </a:solidFill>
                </a:rPr>
                <a:t>, a Luis no le gusta la geografía, no le gusta para nada diseño y tecnología y detesta la educación física.  </a:t>
              </a:r>
              <a:r>
                <a:rPr sz="2800" u="sng">
                  <a:solidFill>
                    <a:srgbClr val="FFFFFF"/>
                  </a:solidFill>
                </a:rPr>
                <a:t>Por el contrario</a:t>
              </a:r>
              <a:r>
                <a:rPr sz="2800">
                  <a:solidFill>
                    <a:srgbClr val="FFFFFF"/>
                  </a:solidFill>
                </a:rPr>
                <a:t>, a Lisa le gusta la geografía, le gusta bastante la clase de diseño y su clase favorita es la educación física.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1" grpId="2"/>
      <p:bldP build="whole" bldLvl="1" animBg="1" rev="0" advAuto="0" spid="218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27</a:t>
            </a:r>
          </a:p>
        </p:txBody>
      </p:sp>
      <p:sp>
        <p:nvSpPr>
          <p:cNvPr id="224" name="Shape 224"/>
          <p:cNvSpPr/>
          <p:nvPr/>
        </p:nvSpPr>
        <p:spPr>
          <a:xfrm>
            <a:off x="990600" y="304800"/>
            <a:ext cx="7827963" cy="1031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3200" u="sng">
                <a:solidFill>
                  <a:srgbClr val="FFC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Adjetivos</a:t>
            </a:r>
            <a:r>
              <a:rPr sz="3200">
                <a:solidFill>
                  <a:srgbClr val="FFC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para </a:t>
            </a:r>
            <a:r>
              <a:rPr sz="3200" u="sng">
                <a:solidFill>
                  <a:srgbClr val="FFC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describir</a:t>
            </a:r>
            <a:r>
              <a:rPr sz="3200">
                <a:solidFill>
                  <a:srgbClr val="FFC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tus asignaturas </a:t>
            </a:r>
            <a:endParaRPr sz="3200"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algn="ctr"/>
            <a:r>
              <a: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en la escuela  </a:t>
            </a:r>
          </a:p>
        </p:txBody>
      </p:sp>
      <p:sp>
        <p:nvSpPr>
          <p:cNvPr id="225" name="Shape 225"/>
          <p:cNvSpPr/>
          <p:nvPr/>
        </p:nvSpPr>
        <p:spPr>
          <a:xfrm>
            <a:off x="531812" y="1381124"/>
            <a:ext cx="2770189" cy="5260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083733" indent="-1083733">
              <a:buSzPct val="100000"/>
              <a:buFont typeface="Trebuchet MS Bold"/>
              <a:buAutoNum type="arabicPeriod" startAt="1"/>
            </a:pPr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Divertida</a:t>
            </a:r>
            <a:endParaRPr sz="32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1083733" indent="-1083733">
              <a:buSzPct val="100000"/>
              <a:buFont typeface="Trebuchet MS Bold"/>
              <a:buAutoNum type="arabicPeriod" startAt="1"/>
            </a:pPr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Interesante</a:t>
            </a:r>
            <a:endParaRPr sz="32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1083733" indent="-1083733">
              <a:buSzPct val="100000"/>
              <a:buFont typeface="Trebuchet MS Bold"/>
              <a:buAutoNum type="arabicPeriod" startAt="1"/>
            </a:pPr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Fascinante</a:t>
            </a:r>
            <a:endParaRPr sz="32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1083733" indent="-1083733">
              <a:buSzPct val="100000"/>
              <a:buFont typeface="Trebuchet MS Bold"/>
              <a:buAutoNum type="arabicPeriod" startAt="1"/>
            </a:pPr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Buena</a:t>
            </a:r>
            <a:endParaRPr sz="32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1083733" indent="-1083733">
              <a:buSzPct val="100000"/>
              <a:buFont typeface="Trebuchet MS Bold"/>
              <a:buAutoNum type="arabicPeriod" startAt="1"/>
            </a:pPr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Excelente</a:t>
            </a:r>
            <a:endParaRPr sz="32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1083733" indent="-1083733">
              <a:buSzPct val="100000"/>
              <a:buFont typeface="Trebuchet MS Bold"/>
              <a:buAutoNum type="arabicPeriod" startAt="1"/>
            </a:pPr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Relajante</a:t>
            </a:r>
            <a:endParaRPr sz="32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1083733" indent="-1083733">
              <a:buSzPct val="100000"/>
              <a:buFont typeface="Trebuchet MS Bold"/>
              <a:buAutoNum type="arabicPeriod" startAt="1"/>
            </a:pPr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Retadora</a:t>
            </a:r>
            <a:endParaRPr sz="32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1083733" indent="-1083733">
              <a:buSzPct val="100000"/>
              <a:buFont typeface="Trebuchet MS Bold"/>
              <a:buAutoNum type="arabicPeriod" startAt="1"/>
            </a:pPr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Fácil</a:t>
            </a:r>
            <a:endParaRPr sz="32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1083733" indent="-1083733">
              <a:buSzPct val="100000"/>
              <a:buFont typeface="Trebuchet MS Bold"/>
              <a:buAutoNum type="arabicPeriod" startAt="1"/>
            </a:pPr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Difícil</a:t>
            </a:r>
            <a:endParaRPr sz="32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1083733" indent="-1083733">
              <a:buSzPct val="100000"/>
              <a:buFont typeface="Trebuchet MS Bold"/>
              <a:buAutoNum type="arabicPeriod" startAt="1"/>
            </a:pPr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Aburrida</a:t>
            </a:r>
          </a:p>
        </p:txBody>
      </p:sp>
      <p:pic>
        <p:nvPicPr>
          <p:cNvPr id="226" name="aug-cartoon.jpeg" descr="http://www.csc.gov.sg/html/newsletter/aug2006/augpictures/aug-cartoo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03975" y="982662"/>
            <a:ext cx="1533525" cy="1685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ar119675077156567.jpeg" descr="http://www.designcontest.com/blog/wp-content/uploads/2011/06/ar119675077156567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86600" y="2895600"/>
            <a:ext cx="1909763" cy="1431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easy-rental.jpeg" descr="https://www.dollar.co.uk/skins/country_img/easy-rental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84925" y="4522787"/>
            <a:ext cx="2705100" cy="1801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st2_9384878-bored-cartoon-man-drumming-his-fingers.jpeg" descr="http://jainricha.files.wordpress.com/2010/02/ist2_9384878-bored-cartoon-man-drumming-his-fingers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29012" y="1346200"/>
            <a:ext cx="1828801" cy="182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cartoon-man-relaxing-thumb15457005-284x300.jpeg" descr="http://www.phdpharmawhey.com/wp-content/uploads/2012/08/cartoon-man-relaxing-thumb15457005-284x300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414962" y="2668587"/>
            <a:ext cx="1755776" cy="1854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cartoon-giving-thumbs-up-thumb15178092.jpg" descr="http://www.dreamstime.com/cartoon-giving-thumbs-up-thumb15178092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68662" y="3265487"/>
            <a:ext cx="1524001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stuart_bike_cartoon.png" descr="http://cdn.stuartmcmillen.com/wp-content/uploads/2012/04/stuart_bike_cartoon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679825" y="4705350"/>
            <a:ext cx="2522538" cy="1766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28</a:t>
            </a:r>
          </a:p>
        </p:txBody>
      </p:sp>
      <p:pic>
        <p:nvPicPr>
          <p:cNvPr id="235" name="20130128_085133.jpeg" descr="C:\Users\falvarez\Pictures\20130128_0851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2912" y="1214437"/>
            <a:ext cx="8458201" cy="5586413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Shape 236"/>
          <p:cNvSpPr/>
          <p:nvPr/>
        </p:nvSpPr>
        <p:spPr>
          <a:xfrm>
            <a:off x="912812" y="455612"/>
            <a:ext cx="9005888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7030A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030A0"/>
                </a:solidFill>
              </a:rPr>
              <a:t>Adjectives in femenine, masculine, and plural.</a:t>
            </a: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29</a:t>
            </a:r>
          </a:p>
        </p:txBody>
      </p:sp>
      <p:pic>
        <p:nvPicPr>
          <p:cNvPr id="239" name="image21.jpeg" descr="image2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211262"/>
            <a:ext cx="2133600" cy="3206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cartoon-giving-thumbs-up-thumb15178092.jpeg" descr="http://www.dreamstime.com/cartoon-giving-thumbs-up-thumb1517809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34200" y="4495800"/>
            <a:ext cx="205740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Shape 241"/>
          <p:cNvSpPr/>
          <p:nvPr/>
        </p:nvSpPr>
        <p:spPr>
          <a:xfrm>
            <a:off x="1489074" y="306387"/>
            <a:ext cx="6471939" cy="19017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014" y="3600"/>
                </a:moveTo>
                <a:cubicBezTo>
                  <a:pt x="9014" y="1611"/>
                  <a:pt x="9487" y="0"/>
                  <a:pt x="10072" y="0"/>
                </a:cubicBezTo>
                <a:lnTo>
                  <a:pt x="20543" y="0"/>
                </a:lnTo>
                <a:cubicBezTo>
                  <a:pt x="21127" y="0"/>
                  <a:pt x="21600" y="1611"/>
                  <a:pt x="21600" y="3600"/>
                </a:cubicBezTo>
                <a:lnTo>
                  <a:pt x="21600" y="18000"/>
                </a:lnTo>
                <a:cubicBezTo>
                  <a:pt x="21600" y="19989"/>
                  <a:pt x="21127" y="21600"/>
                  <a:pt x="20543" y="21600"/>
                </a:cubicBezTo>
                <a:lnTo>
                  <a:pt x="10072" y="21600"/>
                </a:lnTo>
                <a:cubicBezTo>
                  <a:pt x="9487" y="21600"/>
                  <a:pt x="9014" y="19989"/>
                  <a:pt x="9014" y="18000"/>
                </a:cubicBezTo>
                <a:lnTo>
                  <a:pt x="0" y="18766"/>
                </a:lnTo>
                <a:lnTo>
                  <a:pt x="9014" y="12600"/>
                </a:lnTo>
                <a:lnTo>
                  <a:pt x="9014" y="3600"/>
                </a:lnTo>
                <a:close/>
              </a:path>
            </a:pathLst>
          </a:custGeom>
          <a:solidFill>
            <a:srgbClr val="4F81BD"/>
          </a:solidFill>
          <a:ln w="25400">
            <a:solidFill>
              <a:srgbClr val="3A5E8A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242" name="Shape 242"/>
          <p:cNvSpPr/>
          <p:nvPr/>
        </p:nvSpPr>
        <p:spPr>
          <a:xfrm>
            <a:off x="4572000" y="641350"/>
            <a:ext cx="3390900" cy="1501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¿Te gusta tu clase de </a:t>
            </a:r>
            <a:r>
              <a:rPr sz="3200" u="sng">
                <a:latin typeface="Trebuchet MS Bold"/>
                <a:ea typeface="Trebuchet MS Bold"/>
                <a:cs typeface="Trebuchet MS Bold"/>
                <a:sym typeface="Trebuchet MS Bold"/>
              </a:rPr>
              <a:t>matemáticas</a:t>
            </a:r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?</a:t>
            </a:r>
          </a:p>
        </p:txBody>
      </p:sp>
      <p:grpSp>
        <p:nvGrpSpPr>
          <p:cNvPr id="245" name="Group 245"/>
          <p:cNvGrpSpPr/>
          <p:nvPr/>
        </p:nvGrpSpPr>
        <p:grpSpPr>
          <a:xfrm>
            <a:off x="379413" y="4457700"/>
            <a:ext cx="6705289" cy="1600201"/>
            <a:chOff x="0" y="0"/>
            <a:chExt cx="6705287" cy="1600200"/>
          </a:xfrm>
        </p:grpSpPr>
        <p:sp>
          <p:nvSpPr>
            <p:cNvPr id="243" name="Shape 243"/>
            <p:cNvSpPr/>
            <p:nvPr/>
          </p:nvSpPr>
          <p:spPr>
            <a:xfrm>
              <a:off x="0" y="0"/>
              <a:ext cx="6705288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0"/>
                  </a:moveTo>
                  <a:cubicBezTo>
                    <a:pt x="0" y="1611"/>
                    <a:pt x="384" y="0"/>
                    <a:pt x="859" y="0"/>
                  </a:cubicBezTo>
                  <a:lnTo>
                    <a:pt x="16572" y="0"/>
                  </a:lnTo>
                  <a:cubicBezTo>
                    <a:pt x="17047" y="0"/>
                    <a:pt x="17432" y="1611"/>
                    <a:pt x="17432" y="3600"/>
                  </a:cubicBezTo>
                  <a:lnTo>
                    <a:pt x="17432" y="3599"/>
                  </a:lnTo>
                  <a:lnTo>
                    <a:pt x="21600" y="7094"/>
                  </a:lnTo>
                  <a:lnTo>
                    <a:pt x="17432" y="8999"/>
                  </a:lnTo>
                  <a:lnTo>
                    <a:pt x="17432" y="17999"/>
                  </a:lnTo>
                  <a:cubicBezTo>
                    <a:pt x="17432" y="19988"/>
                    <a:pt x="17047" y="21600"/>
                    <a:pt x="16572" y="21600"/>
                  </a:cubicBezTo>
                  <a:lnTo>
                    <a:pt x="859" y="21600"/>
                  </a:lnTo>
                  <a:cubicBezTo>
                    <a:pt x="384" y="21600"/>
                    <a:pt x="0" y="19988"/>
                    <a:pt x="0" y="17999"/>
                  </a:cubicBezTo>
                  <a:lnTo>
                    <a:pt x="0" y="3600"/>
                  </a:ln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44" name="Shape 244"/>
            <p:cNvSpPr/>
            <p:nvPr/>
          </p:nvSpPr>
          <p:spPr>
            <a:xfrm>
              <a:off x="78131" y="95248"/>
              <a:ext cx="5255100" cy="1409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 sz="3200">
                  <a:latin typeface="Trebuchet MS Bold"/>
                  <a:ea typeface="Trebuchet MS Bold"/>
                  <a:cs typeface="Trebuchet MS Bold"/>
                  <a:sym typeface="Trebuchet MS Bold"/>
                </a:rPr>
                <a:t>Sí me gusta porque mi clase  de matemáticas es</a:t>
              </a:r>
              <a:endParaRPr>
                <a:solidFill>
                  <a:srgbClr val="FFFFFF"/>
                </a:solidFill>
              </a:endParaRPr>
            </a:p>
            <a:p>
              <a:pPr lvl="0" algn="ctr"/>
              <a:r>
                <a:rPr sz="3200">
                  <a:latin typeface="Trebuchet MS Bold"/>
                  <a:ea typeface="Trebuchet MS Bold"/>
                  <a:cs typeface="Trebuchet MS Bold"/>
                  <a:sym typeface="Trebuchet MS Bold"/>
                </a:rPr>
                <a:t>muy </a:t>
              </a:r>
              <a:r>
                <a:rPr sz="3200" u="sng">
                  <a:latin typeface="Trebuchet MS Bold"/>
                  <a:ea typeface="Trebuchet MS Bold"/>
                  <a:cs typeface="Trebuchet MS Bold"/>
                  <a:sym typeface="Trebuchet MS Bold"/>
                </a:rPr>
                <a:t>interesante</a:t>
              </a:r>
              <a:r>
                <a:rPr sz="3200">
                  <a:latin typeface="Trebuchet MS Bold"/>
                  <a:ea typeface="Trebuchet MS Bold"/>
                  <a:cs typeface="Trebuchet MS Bold"/>
                  <a:sym typeface="Trebuchet MS Bold"/>
                </a:rPr>
                <a:t>.</a:t>
              </a:r>
            </a:p>
          </p:txBody>
        </p:sp>
      </p:grpSp>
      <p:pic>
        <p:nvPicPr>
          <p:cNvPr id="246" name="image4.jpeg" descr="image4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62200" y="2232025"/>
            <a:ext cx="1981200" cy="1497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3</a:t>
            </a:r>
          </a:p>
        </p:txBody>
      </p:sp>
      <p:sp>
        <p:nvSpPr>
          <p:cNvPr id="16" name="Shape 16"/>
          <p:cNvSpPr/>
          <p:nvPr/>
        </p:nvSpPr>
        <p:spPr>
          <a:xfrm>
            <a:off x="581025" y="152400"/>
            <a:ext cx="8102600" cy="891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5400">
                <a:solidFill>
                  <a:srgbClr val="437AC6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437AC6"/>
                </a:solidFill>
              </a:rPr>
              <a:t>Asignaturas o Materias</a:t>
            </a:r>
          </a:p>
        </p:txBody>
      </p:sp>
      <p:pic>
        <p:nvPicPr>
          <p:cNvPr id="17" name="image2.png" descr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0" y="2949575"/>
            <a:ext cx="1739900" cy="177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3.png" descr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43400" y="5051425"/>
            <a:ext cx="2028825" cy="1309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age4.jpeg" descr="image4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38950" y="4733925"/>
            <a:ext cx="2125663" cy="1606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age5.png" descr="image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2425" y="4587875"/>
            <a:ext cx="1922463" cy="1920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age6.jpeg" descr="image6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58000" y="2797175"/>
            <a:ext cx="2106613" cy="1790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mage7.png" descr="image7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705600" y="1228725"/>
            <a:ext cx="2057400" cy="1328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8.png" descr="image8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057400" y="2994025"/>
            <a:ext cx="2147888" cy="1616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9.jpeg" descr="image9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374900" y="5062537"/>
            <a:ext cx="1652588" cy="1339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mage10.jpeg" descr="image10.jp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608512" y="3105150"/>
            <a:ext cx="2097088" cy="1393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11.jpeg" descr="image11.jp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42912" y="1074737"/>
            <a:ext cx="2003426" cy="1722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image12.jpeg" descr="image12.jp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3676650" y="1138237"/>
            <a:ext cx="1912938" cy="1658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16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nodeType="afterEffect" presetClass="entr" presetSubtype="16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nodeType="afterEffect" presetClass="entr" presetSubtype="16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nodeType="afterEffect" presetClass="entr" presetSubtype="16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nodeType="afterEffect" presetClass="entr" presetSubtype="16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nodeType="afterEffect" presetClass="entr" presetSubtype="16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nodeType="afterEffect" presetClass="entr" presetSubtype="16" presetID="4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nodeType="afterEffect" presetClass="entr" presetSubtype="16" presetID="4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" grpId="3"/>
      <p:bldP build="whole" bldLvl="1" animBg="1" rev="0" advAuto="0" spid="24" grpId="9"/>
      <p:bldP build="whole" bldLvl="1" animBg="1" rev="0" advAuto="0" spid="27" grpId="2"/>
      <p:bldP build="whole" bldLvl="1" animBg="1" rev="0" advAuto="0" spid="25" grpId="5"/>
      <p:bldP build="whole" bldLvl="1" animBg="1" rev="0" advAuto="0" spid="26" grpId="1"/>
      <p:bldP build="whole" bldLvl="1" animBg="1" rev="0" advAuto="0" spid="18" grpId="10"/>
      <p:bldP build="whole" bldLvl="1" animBg="1" rev="0" advAuto="0" spid="23" grpId="6"/>
      <p:bldP build="whole" bldLvl="1" animBg="1" rev="0" advAuto="0" spid="19" grpId="11"/>
      <p:bldP build="whole" bldLvl="1" animBg="1" rev="0" advAuto="0" spid="20" grpId="8"/>
      <p:bldP build="whole" bldLvl="1" animBg="1" rev="0" advAuto="0" spid="21" grpId="4"/>
      <p:bldP build="whole" bldLvl="1" animBg="1" rev="0" advAuto="0" spid="17" grpId="7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30</a:t>
            </a:r>
          </a:p>
        </p:txBody>
      </p:sp>
      <p:pic>
        <p:nvPicPr>
          <p:cNvPr id="249" name="image21.jpeg" descr="image2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211262"/>
            <a:ext cx="2133600" cy="3206751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250"/>
          <p:cNvSpPr/>
          <p:nvPr/>
        </p:nvSpPr>
        <p:spPr>
          <a:xfrm>
            <a:off x="1489074" y="306387"/>
            <a:ext cx="6471939" cy="19017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014" y="3600"/>
                </a:moveTo>
                <a:cubicBezTo>
                  <a:pt x="9014" y="1611"/>
                  <a:pt x="9487" y="0"/>
                  <a:pt x="10072" y="0"/>
                </a:cubicBezTo>
                <a:lnTo>
                  <a:pt x="20543" y="0"/>
                </a:lnTo>
                <a:cubicBezTo>
                  <a:pt x="21127" y="0"/>
                  <a:pt x="21600" y="1611"/>
                  <a:pt x="21600" y="3600"/>
                </a:cubicBezTo>
                <a:lnTo>
                  <a:pt x="21600" y="18000"/>
                </a:lnTo>
                <a:cubicBezTo>
                  <a:pt x="21600" y="19989"/>
                  <a:pt x="21127" y="21600"/>
                  <a:pt x="20543" y="21600"/>
                </a:cubicBezTo>
                <a:lnTo>
                  <a:pt x="10072" y="21600"/>
                </a:lnTo>
                <a:cubicBezTo>
                  <a:pt x="9487" y="21600"/>
                  <a:pt x="9014" y="19989"/>
                  <a:pt x="9014" y="18000"/>
                </a:cubicBezTo>
                <a:lnTo>
                  <a:pt x="0" y="18766"/>
                </a:lnTo>
                <a:lnTo>
                  <a:pt x="9014" y="12600"/>
                </a:lnTo>
                <a:lnTo>
                  <a:pt x="9014" y="3600"/>
                </a:lnTo>
                <a:close/>
              </a:path>
            </a:pathLst>
          </a:custGeom>
          <a:solidFill>
            <a:srgbClr val="4F81BD"/>
          </a:solidFill>
          <a:ln w="25400">
            <a:solidFill>
              <a:srgbClr val="3A5E8A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251" name="Shape 251"/>
          <p:cNvSpPr/>
          <p:nvPr/>
        </p:nvSpPr>
        <p:spPr>
          <a:xfrm>
            <a:off x="4572000" y="641350"/>
            <a:ext cx="3390900" cy="1031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¿Te gusta tu clase de </a:t>
            </a:r>
            <a:r>
              <a:rPr sz="3200" u="sng">
                <a:latin typeface="Trebuchet MS Bold"/>
                <a:ea typeface="Trebuchet MS Bold"/>
                <a:cs typeface="Trebuchet MS Bold"/>
                <a:sym typeface="Trebuchet MS Bold"/>
              </a:rPr>
              <a:t>historia</a:t>
            </a:r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?</a:t>
            </a:r>
          </a:p>
        </p:txBody>
      </p:sp>
      <p:pic>
        <p:nvPicPr>
          <p:cNvPr id="252" name="ist2_9384878-bored-cartoon-man-drumming-his-fingers.jpeg" descr="http://jainricha.files.wordpress.com/2010/02/ist2_9384878-bored-cartoon-man-drumming-his-finger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0" y="4664075"/>
            <a:ext cx="1676400" cy="1676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5" name="Group 255"/>
          <p:cNvGrpSpPr/>
          <p:nvPr/>
        </p:nvGrpSpPr>
        <p:grpSpPr>
          <a:xfrm>
            <a:off x="2016125" y="3902075"/>
            <a:ext cx="6989763" cy="1600201"/>
            <a:chOff x="0" y="0"/>
            <a:chExt cx="6989762" cy="1600200"/>
          </a:xfrm>
        </p:grpSpPr>
        <p:sp>
          <p:nvSpPr>
            <p:cNvPr id="253" name="Shape 253"/>
            <p:cNvSpPr/>
            <p:nvPr/>
          </p:nvSpPr>
          <p:spPr>
            <a:xfrm>
              <a:off x="0" y="0"/>
              <a:ext cx="6989763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84" y="3600"/>
                  </a:moveTo>
                  <a:cubicBezTo>
                    <a:pt x="4884" y="1611"/>
                    <a:pt x="5253" y="0"/>
                    <a:pt x="5708" y="0"/>
                  </a:cubicBezTo>
                  <a:lnTo>
                    <a:pt x="20775" y="0"/>
                  </a:lnTo>
                  <a:cubicBezTo>
                    <a:pt x="21231" y="0"/>
                    <a:pt x="21600" y="1611"/>
                    <a:pt x="21600" y="3600"/>
                  </a:cubicBezTo>
                  <a:lnTo>
                    <a:pt x="21600" y="17999"/>
                  </a:lnTo>
                  <a:cubicBezTo>
                    <a:pt x="21600" y="19988"/>
                    <a:pt x="21231" y="21600"/>
                    <a:pt x="20775" y="21600"/>
                  </a:cubicBezTo>
                  <a:lnTo>
                    <a:pt x="5708" y="21600"/>
                  </a:lnTo>
                  <a:cubicBezTo>
                    <a:pt x="5253" y="21600"/>
                    <a:pt x="4884" y="19988"/>
                    <a:pt x="4884" y="17999"/>
                  </a:cubicBezTo>
                  <a:lnTo>
                    <a:pt x="4884" y="18000"/>
                  </a:lnTo>
                  <a:lnTo>
                    <a:pt x="0" y="19811"/>
                  </a:lnTo>
                  <a:lnTo>
                    <a:pt x="4884" y="12600"/>
                  </a:lnTo>
                  <a:lnTo>
                    <a:pt x="4884" y="3600"/>
                  </a:ln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54" name="Shape 254"/>
            <p:cNvSpPr/>
            <p:nvPr/>
          </p:nvSpPr>
          <p:spPr>
            <a:xfrm>
              <a:off x="1658667" y="95248"/>
              <a:ext cx="5252995" cy="1409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 sz="3200">
                  <a:latin typeface="Trebuchet MS Bold"/>
                  <a:ea typeface="Trebuchet MS Bold"/>
                  <a:cs typeface="Trebuchet MS Bold"/>
                  <a:sym typeface="Trebuchet MS Bold"/>
                </a:rPr>
                <a:t>No me gusta porque mi clase  de historia es</a:t>
              </a:r>
              <a:endParaRPr>
                <a:solidFill>
                  <a:srgbClr val="FFFFFF"/>
                </a:solidFill>
              </a:endParaRPr>
            </a:p>
            <a:p>
              <a:pPr lvl="0" algn="ctr"/>
              <a:r>
                <a:rPr sz="3200">
                  <a:latin typeface="Trebuchet MS Bold"/>
                  <a:ea typeface="Trebuchet MS Bold"/>
                  <a:cs typeface="Trebuchet MS Bold"/>
                  <a:sym typeface="Trebuchet MS Bold"/>
                </a:rPr>
                <a:t>muy </a:t>
              </a:r>
              <a:r>
                <a:rPr sz="3200" u="sng">
                  <a:latin typeface="Trebuchet MS Bold"/>
                  <a:ea typeface="Trebuchet MS Bold"/>
                  <a:cs typeface="Trebuchet MS Bold"/>
                  <a:sym typeface="Trebuchet MS Bold"/>
                </a:rPr>
                <a:t>aburrida</a:t>
              </a:r>
              <a:r>
                <a:rPr sz="3200">
                  <a:latin typeface="Trebuchet MS Bold"/>
                  <a:ea typeface="Trebuchet MS Bold"/>
                  <a:cs typeface="Trebuchet MS Bold"/>
                  <a:sym typeface="Trebuchet MS Bold"/>
                </a:rPr>
                <a:t>.</a:t>
              </a:r>
            </a:p>
          </p:txBody>
        </p:sp>
      </p:grpSp>
      <p:pic>
        <p:nvPicPr>
          <p:cNvPr id="256" name="image2.png" descr="image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16175" y="2209800"/>
            <a:ext cx="1752600" cy="1525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31</a:t>
            </a:r>
          </a:p>
        </p:txBody>
      </p:sp>
      <p:pic>
        <p:nvPicPr>
          <p:cNvPr id="259" name="image21.jpeg" descr="image2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211262"/>
            <a:ext cx="2133600" cy="3206751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1489074" y="306387"/>
            <a:ext cx="6471939" cy="19017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014" y="3600"/>
                </a:moveTo>
                <a:cubicBezTo>
                  <a:pt x="9014" y="1611"/>
                  <a:pt x="9487" y="0"/>
                  <a:pt x="10072" y="0"/>
                </a:cubicBezTo>
                <a:lnTo>
                  <a:pt x="20543" y="0"/>
                </a:lnTo>
                <a:cubicBezTo>
                  <a:pt x="21127" y="0"/>
                  <a:pt x="21600" y="1611"/>
                  <a:pt x="21600" y="3600"/>
                </a:cubicBezTo>
                <a:lnTo>
                  <a:pt x="21600" y="18000"/>
                </a:lnTo>
                <a:cubicBezTo>
                  <a:pt x="21600" y="19989"/>
                  <a:pt x="21127" y="21600"/>
                  <a:pt x="20543" y="21600"/>
                </a:cubicBezTo>
                <a:lnTo>
                  <a:pt x="10072" y="21600"/>
                </a:lnTo>
                <a:cubicBezTo>
                  <a:pt x="9487" y="21600"/>
                  <a:pt x="9014" y="19989"/>
                  <a:pt x="9014" y="18000"/>
                </a:cubicBezTo>
                <a:lnTo>
                  <a:pt x="0" y="18766"/>
                </a:lnTo>
                <a:lnTo>
                  <a:pt x="9014" y="12600"/>
                </a:lnTo>
                <a:lnTo>
                  <a:pt x="9014" y="3600"/>
                </a:lnTo>
                <a:close/>
              </a:path>
            </a:pathLst>
          </a:custGeom>
          <a:solidFill>
            <a:srgbClr val="4F81BD"/>
          </a:solidFill>
          <a:ln w="25400">
            <a:solidFill>
              <a:srgbClr val="3A5E8A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261" name="Shape 261"/>
          <p:cNvSpPr/>
          <p:nvPr/>
        </p:nvSpPr>
        <p:spPr>
          <a:xfrm>
            <a:off x="4572000" y="641350"/>
            <a:ext cx="3390900" cy="1501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¿Te gusta tu clase de </a:t>
            </a:r>
            <a:r>
              <a:rPr sz="3200" u="sng">
                <a:latin typeface="Trebuchet MS Bold"/>
                <a:ea typeface="Trebuchet MS Bold"/>
                <a:cs typeface="Trebuchet MS Bold"/>
                <a:sym typeface="Trebuchet MS Bold"/>
              </a:rPr>
              <a:t>ciencias</a:t>
            </a:r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?</a:t>
            </a:r>
          </a:p>
        </p:txBody>
      </p:sp>
      <p:pic>
        <p:nvPicPr>
          <p:cNvPr id="262" name="stuart_bike_cartoon.png" descr="http://cdn.stuartmcmillen.com/wp-content/uploads/2012/04/stuart_bike_cartoon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537" y="4953000"/>
            <a:ext cx="2522538" cy="17653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5" name="Group 265"/>
          <p:cNvGrpSpPr/>
          <p:nvPr/>
        </p:nvGrpSpPr>
        <p:grpSpPr>
          <a:xfrm>
            <a:off x="2090738" y="4418012"/>
            <a:ext cx="6900543" cy="1600201"/>
            <a:chOff x="0" y="0"/>
            <a:chExt cx="6900541" cy="1600200"/>
          </a:xfrm>
        </p:grpSpPr>
        <p:sp>
          <p:nvSpPr>
            <p:cNvPr id="263" name="Shape 263"/>
            <p:cNvSpPr/>
            <p:nvPr/>
          </p:nvSpPr>
          <p:spPr>
            <a:xfrm>
              <a:off x="0" y="0"/>
              <a:ext cx="6900542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0" y="3600"/>
                  </a:moveTo>
                  <a:cubicBezTo>
                    <a:pt x="5080" y="1611"/>
                    <a:pt x="5454" y="0"/>
                    <a:pt x="5915" y="0"/>
                  </a:cubicBezTo>
                  <a:lnTo>
                    <a:pt x="20766" y="0"/>
                  </a:lnTo>
                  <a:cubicBezTo>
                    <a:pt x="21227" y="0"/>
                    <a:pt x="21600" y="1611"/>
                    <a:pt x="21600" y="3600"/>
                  </a:cubicBezTo>
                  <a:lnTo>
                    <a:pt x="21600" y="17999"/>
                  </a:lnTo>
                  <a:cubicBezTo>
                    <a:pt x="21600" y="19988"/>
                    <a:pt x="21227" y="21600"/>
                    <a:pt x="20766" y="21600"/>
                  </a:cubicBezTo>
                  <a:lnTo>
                    <a:pt x="5915" y="21600"/>
                  </a:lnTo>
                  <a:cubicBezTo>
                    <a:pt x="5454" y="21600"/>
                    <a:pt x="5080" y="19988"/>
                    <a:pt x="5080" y="17999"/>
                  </a:cubicBezTo>
                  <a:lnTo>
                    <a:pt x="5080" y="18000"/>
                  </a:lnTo>
                  <a:lnTo>
                    <a:pt x="0" y="12518"/>
                  </a:lnTo>
                  <a:lnTo>
                    <a:pt x="5080" y="12600"/>
                  </a:lnTo>
                  <a:lnTo>
                    <a:pt x="5080" y="3600"/>
                  </a:ln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64" name="Shape 264"/>
            <p:cNvSpPr/>
            <p:nvPr/>
          </p:nvSpPr>
          <p:spPr>
            <a:xfrm>
              <a:off x="1701324" y="95248"/>
              <a:ext cx="5121411" cy="1409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 sz="3200">
                  <a:latin typeface="Trebuchet MS Bold"/>
                  <a:ea typeface="Trebuchet MS Bold"/>
                  <a:cs typeface="Trebuchet MS Bold"/>
                  <a:sym typeface="Trebuchet MS Bold"/>
                </a:rPr>
                <a:t>Sí me gusta.  Pero mi clase de ciencias es</a:t>
              </a:r>
              <a:endParaRPr>
                <a:solidFill>
                  <a:srgbClr val="FFFFFF"/>
                </a:solidFill>
              </a:endParaRPr>
            </a:p>
            <a:p>
              <a:pPr lvl="0" algn="ctr"/>
              <a:r>
                <a:rPr sz="3200">
                  <a:latin typeface="Trebuchet MS Bold"/>
                  <a:ea typeface="Trebuchet MS Bold"/>
                  <a:cs typeface="Trebuchet MS Bold"/>
                  <a:sym typeface="Trebuchet MS Bold"/>
                </a:rPr>
                <a:t>muy </a:t>
              </a:r>
              <a:r>
                <a:rPr sz="3200" u="sng">
                  <a:latin typeface="Trebuchet MS Bold"/>
                  <a:ea typeface="Trebuchet MS Bold"/>
                  <a:cs typeface="Trebuchet MS Bold"/>
                  <a:sym typeface="Trebuchet MS Bold"/>
                </a:rPr>
                <a:t>retadora</a:t>
              </a:r>
              <a:r>
                <a:rPr sz="3200">
                  <a:latin typeface="Trebuchet MS Bold"/>
                  <a:ea typeface="Trebuchet MS Bold"/>
                  <a:cs typeface="Trebuchet MS Bold"/>
                  <a:sym typeface="Trebuchet MS Bold"/>
                </a:rPr>
                <a:t>.</a:t>
              </a:r>
            </a:p>
          </p:txBody>
        </p:sp>
      </p:grpSp>
      <p:pic>
        <p:nvPicPr>
          <p:cNvPr id="266" name="image8.png" descr="image8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03462" y="2286000"/>
            <a:ext cx="2327276" cy="175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32</a:t>
            </a:r>
          </a:p>
        </p:txBody>
      </p:sp>
      <p:pic>
        <p:nvPicPr>
          <p:cNvPr id="269" name="image21.jpeg" descr="image2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6225" y="990600"/>
            <a:ext cx="2133600" cy="3205163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Shape 270"/>
          <p:cNvSpPr/>
          <p:nvPr/>
        </p:nvSpPr>
        <p:spPr>
          <a:xfrm>
            <a:off x="1582737" y="379412"/>
            <a:ext cx="6570663" cy="1568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200" y="3600"/>
                </a:moveTo>
                <a:cubicBezTo>
                  <a:pt x="9200" y="1611"/>
                  <a:pt x="9584" y="0"/>
                  <a:pt x="10059" y="0"/>
                </a:cubicBezTo>
                <a:lnTo>
                  <a:pt x="20740" y="0"/>
                </a:lnTo>
                <a:cubicBezTo>
                  <a:pt x="21215" y="0"/>
                  <a:pt x="21600" y="1611"/>
                  <a:pt x="21600" y="3600"/>
                </a:cubicBezTo>
                <a:lnTo>
                  <a:pt x="21600" y="18000"/>
                </a:lnTo>
                <a:cubicBezTo>
                  <a:pt x="21600" y="19989"/>
                  <a:pt x="21215" y="21600"/>
                  <a:pt x="20740" y="21600"/>
                </a:cubicBezTo>
                <a:lnTo>
                  <a:pt x="10059" y="21600"/>
                </a:lnTo>
                <a:cubicBezTo>
                  <a:pt x="9584" y="21600"/>
                  <a:pt x="9200" y="19989"/>
                  <a:pt x="9200" y="18000"/>
                </a:cubicBezTo>
                <a:lnTo>
                  <a:pt x="9200" y="18001"/>
                </a:lnTo>
                <a:lnTo>
                  <a:pt x="0" y="18640"/>
                </a:lnTo>
                <a:lnTo>
                  <a:pt x="9200" y="12601"/>
                </a:lnTo>
                <a:lnTo>
                  <a:pt x="9200" y="3600"/>
                </a:lnTo>
                <a:close/>
              </a:path>
            </a:pathLst>
          </a:custGeom>
          <a:solidFill>
            <a:srgbClr val="4F81BD"/>
          </a:solidFill>
          <a:ln w="25400">
            <a:solidFill>
              <a:srgbClr val="3A5E8A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271" name="Shape 271"/>
          <p:cNvSpPr/>
          <p:nvPr/>
        </p:nvSpPr>
        <p:spPr>
          <a:xfrm>
            <a:off x="4381500" y="762000"/>
            <a:ext cx="3390900" cy="1031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¿Te gusta tu clase de </a:t>
            </a:r>
            <a:r>
              <a:rPr sz="3200" u="sng">
                <a:latin typeface="Trebuchet MS Bold"/>
                <a:ea typeface="Trebuchet MS Bold"/>
                <a:cs typeface="Trebuchet MS Bold"/>
                <a:sym typeface="Trebuchet MS Bold"/>
              </a:rPr>
              <a:t>idiomas</a:t>
            </a:r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?</a:t>
            </a:r>
          </a:p>
        </p:txBody>
      </p:sp>
      <p:pic>
        <p:nvPicPr>
          <p:cNvPr id="272" name="ar119675077156567.jpeg" descr="http://www.designcontest.com/blog/wp-content/uploads/2011/06/ar119675077156567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350" y="4230687"/>
            <a:ext cx="3128963" cy="23479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5" name="Group 275"/>
          <p:cNvGrpSpPr/>
          <p:nvPr/>
        </p:nvGrpSpPr>
        <p:grpSpPr>
          <a:xfrm>
            <a:off x="2446337" y="4195762"/>
            <a:ext cx="6261101" cy="1600201"/>
            <a:chOff x="0" y="0"/>
            <a:chExt cx="6261099" cy="1600200"/>
          </a:xfrm>
        </p:grpSpPr>
        <p:sp>
          <p:nvSpPr>
            <p:cNvPr id="273" name="Shape 273"/>
            <p:cNvSpPr/>
            <p:nvPr/>
          </p:nvSpPr>
          <p:spPr>
            <a:xfrm>
              <a:off x="0" y="0"/>
              <a:ext cx="6261100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98" y="3600"/>
                  </a:moveTo>
                  <a:cubicBezTo>
                    <a:pt x="5298" y="1611"/>
                    <a:pt x="5710" y="0"/>
                    <a:pt x="6218" y="0"/>
                  </a:cubicBezTo>
                  <a:lnTo>
                    <a:pt x="20679" y="0"/>
                  </a:lnTo>
                  <a:cubicBezTo>
                    <a:pt x="21187" y="0"/>
                    <a:pt x="21600" y="1611"/>
                    <a:pt x="21600" y="3600"/>
                  </a:cubicBezTo>
                  <a:lnTo>
                    <a:pt x="21600" y="3599"/>
                  </a:lnTo>
                  <a:lnTo>
                    <a:pt x="21600" y="17999"/>
                  </a:lnTo>
                  <a:cubicBezTo>
                    <a:pt x="21600" y="19988"/>
                    <a:pt x="21187" y="21600"/>
                    <a:pt x="20679" y="21600"/>
                  </a:cubicBezTo>
                  <a:lnTo>
                    <a:pt x="6218" y="21600"/>
                  </a:lnTo>
                  <a:cubicBezTo>
                    <a:pt x="5710" y="21600"/>
                    <a:pt x="5298" y="19988"/>
                    <a:pt x="5298" y="17999"/>
                  </a:cubicBezTo>
                  <a:lnTo>
                    <a:pt x="5298" y="8999"/>
                  </a:lnTo>
                  <a:lnTo>
                    <a:pt x="0" y="5785"/>
                  </a:lnTo>
                  <a:lnTo>
                    <a:pt x="5298" y="3599"/>
                  </a:lnTo>
                  <a:lnTo>
                    <a:pt x="5298" y="3600"/>
                  </a:ln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74" name="Shape 274"/>
            <p:cNvSpPr/>
            <p:nvPr/>
          </p:nvSpPr>
          <p:spPr>
            <a:xfrm>
              <a:off x="1614012" y="95248"/>
              <a:ext cx="4568960" cy="1409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 sz="3200">
                  <a:latin typeface="Trebuchet MS Bold"/>
                  <a:ea typeface="Trebuchet MS Bold"/>
                  <a:cs typeface="Trebuchet MS Bold"/>
                  <a:sym typeface="Trebuchet MS Bold"/>
                </a:rPr>
                <a:t>No me gusta porque mi clase de idiomas es</a:t>
              </a:r>
              <a:endParaRPr>
                <a:solidFill>
                  <a:srgbClr val="FFFFFF"/>
                </a:solidFill>
              </a:endParaRPr>
            </a:p>
            <a:p>
              <a:pPr lvl="0" algn="ctr"/>
              <a:r>
                <a:rPr sz="3200">
                  <a:latin typeface="Trebuchet MS Bold"/>
                  <a:ea typeface="Trebuchet MS Bold"/>
                  <a:cs typeface="Trebuchet MS Bold"/>
                  <a:sym typeface="Trebuchet MS Bold"/>
                </a:rPr>
                <a:t>muy </a:t>
              </a:r>
              <a:r>
                <a:rPr sz="3200" u="sng">
                  <a:latin typeface="Trebuchet MS Bold"/>
                  <a:ea typeface="Trebuchet MS Bold"/>
                  <a:cs typeface="Trebuchet MS Bold"/>
                  <a:sym typeface="Trebuchet MS Bold"/>
                </a:rPr>
                <a:t>difícil</a:t>
              </a:r>
              <a:r>
                <a:rPr sz="3200">
                  <a:latin typeface="Trebuchet MS Bold"/>
                  <a:ea typeface="Trebuchet MS Bold"/>
                  <a:cs typeface="Trebuchet MS Bold"/>
                  <a:sym typeface="Trebuchet MS Bold"/>
                </a:rPr>
                <a:t>.</a:t>
              </a:r>
            </a:p>
          </p:txBody>
        </p:sp>
      </p:grpSp>
      <p:pic>
        <p:nvPicPr>
          <p:cNvPr id="276" name="image3.png" descr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09800" y="2209800"/>
            <a:ext cx="2668588" cy="1720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33</a:t>
            </a:r>
          </a:p>
        </p:txBody>
      </p:sp>
      <p:pic>
        <p:nvPicPr>
          <p:cNvPr id="279" name="image21.jpeg" descr="image2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6225" y="990600"/>
            <a:ext cx="2133600" cy="3205163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hape 280"/>
          <p:cNvSpPr/>
          <p:nvPr/>
        </p:nvSpPr>
        <p:spPr>
          <a:xfrm>
            <a:off x="1658937" y="306387"/>
            <a:ext cx="6721164" cy="16732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132" y="3600"/>
                </a:moveTo>
                <a:cubicBezTo>
                  <a:pt x="8132" y="1611"/>
                  <a:pt x="8533" y="0"/>
                  <a:pt x="9028" y="0"/>
                </a:cubicBezTo>
                <a:lnTo>
                  <a:pt x="20704" y="0"/>
                </a:lnTo>
                <a:cubicBezTo>
                  <a:pt x="21199" y="0"/>
                  <a:pt x="21600" y="1611"/>
                  <a:pt x="21600" y="3600"/>
                </a:cubicBezTo>
                <a:lnTo>
                  <a:pt x="21600" y="17999"/>
                </a:lnTo>
                <a:cubicBezTo>
                  <a:pt x="21600" y="19988"/>
                  <a:pt x="21199" y="21600"/>
                  <a:pt x="20704" y="21600"/>
                </a:cubicBezTo>
                <a:lnTo>
                  <a:pt x="9028" y="21600"/>
                </a:lnTo>
                <a:cubicBezTo>
                  <a:pt x="8533" y="21600"/>
                  <a:pt x="8132" y="19988"/>
                  <a:pt x="8132" y="17999"/>
                </a:cubicBezTo>
                <a:lnTo>
                  <a:pt x="8132" y="18000"/>
                </a:lnTo>
                <a:lnTo>
                  <a:pt x="0" y="15619"/>
                </a:lnTo>
                <a:lnTo>
                  <a:pt x="8132" y="12600"/>
                </a:lnTo>
                <a:lnTo>
                  <a:pt x="8132" y="3600"/>
                </a:lnTo>
                <a:close/>
              </a:path>
            </a:pathLst>
          </a:custGeom>
          <a:solidFill>
            <a:srgbClr val="4F81BD"/>
          </a:solidFill>
          <a:ln w="25400">
            <a:solidFill>
              <a:srgbClr val="3A5E8A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281" name="Shape 281"/>
          <p:cNvSpPr/>
          <p:nvPr/>
        </p:nvSpPr>
        <p:spPr>
          <a:xfrm>
            <a:off x="4557712" y="450850"/>
            <a:ext cx="3810001" cy="1501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¿Te gusta tu clase de </a:t>
            </a:r>
            <a:r>
              <a:rPr sz="3200" u="sng">
                <a:latin typeface="Trebuchet MS Bold"/>
                <a:ea typeface="Trebuchet MS Bold"/>
                <a:cs typeface="Trebuchet MS Bold"/>
                <a:sym typeface="Trebuchet MS Bold"/>
              </a:rPr>
              <a:t>educación física</a:t>
            </a:r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?</a:t>
            </a:r>
          </a:p>
        </p:txBody>
      </p:sp>
      <p:pic>
        <p:nvPicPr>
          <p:cNvPr id="282" name="cartoon-man-relaxing-thumb15457005-284x300.jpeg" descr="http://www.phdpharmawhey.com/wp-content/uploads/2012/08/cartoon-man-relaxing-thumb15457005-284x300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6225" y="4013200"/>
            <a:ext cx="2236788" cy="23637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5" name="Group 285"/>
          <p:cNvGrpSpPr/>
          <p:nvPr/>
        </p:nvGrpSpPr>
        <p:grpSpPr>
          <a:xfrm>
            <a:off x="1627187" y="4016374"/>
            <a:ext cx="7440269" cy="1879601"/>
            <a:chOff x="0" y="0"/>
            <a:chExt cx="7440268" cy="1879600"/>
          </a:xfrm>
        </p:grpSpPr>
        <p:sp>
          <p:nvSpPr>
            <p:cNvPr id="283" name="Shape 283"/>
            <p:cNvSpPr/>
            <p:nvPr/>
          </p:nvSpPr>
          <p:spPr>
            <a:xfrm>
              <a:off x="0" y="139442"/>
              <a:ext cx="7440269" cy="160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6" y="3600"/>
                  </a:moveTo>
                  <a:cubicBezTo>
                    <a:pt x="6556" y="1611"/>
                    <a:pt x="6903" y="0"/>
                    <a:pt x="7331" y="0"/>
                  </a:cubicBezTo>
                  <a:lnTo>
                    <a:pt x="20826" y="0"/>
                  </a:lnTo>
                  <a:cubicBezTo>
                    <a:pt x="21254" y="0"/>
                    <a:pt x="21600" y="1611"/>
                    <a:pt x="21600" y="3600"/>
                  </a:cubicBezTo>
                  <a:lnTo>
                    <a:pt x="21600" y="3599"/>
                  </a:lnTo>
                  <a:lnTo>
                    <a:pt x="21600" y="17999"/>
                  </a:lnTo>
                  <a:cubicBezTo>
                    <a:pt x="21600" y="19988"/>
                    <a:pt x="21254" y="21600"/>
                    <a:pt x="20826" y="21600"/>
                  </a:cubicBezTo>
                  <a:lnTo>
                    <a:pt x="7331" y="21600"/>
                  </a:lnTo>
                  <a:cubicBezTo>
                    <a:pt x="6903" y="21600"/>
                    <a:pt x="6556" y="19988"/>
                    <a:pt x="6556" y="17999"/>
                  </a:cubicBezTo>
                  <a:lnTo>
                    <a:pt x="6556" y="8999"/>
                  </a:lnTo>
                  <a:lnTo>
                    <a:pt x="0" y="7843"/>
                  </a:lnTo>
                  <a:lnTo>
                    <a:pt x="6556" y="3599"/>
                  </a:lnTo>
                  <a:lnTo>
                    <a:pt x="6556" y="3600"/>
                  </a:ln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84" name="Shape 284"/>
            <p:cNvSpPr/>
            <p:nvPr/>
          </p:nvSpPr>
          <p:spPr>
            <a:xfrm>
              <a:off x="2336813" y="0"/>
              <a:ext cx="5025679" cy="1879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 sz="3200">
                  <a:latin typeface="Trebuchet MS Bold"/>
                  <a:ea typeface="Trebuchet MS Bold"/>
                  <a:cs typeface="Trebuchet MS Bold"/>
                  <a:sym typeface="Trebuchet MS Bold"/>
                </a:rPr>
                <a:t>Sí me gusta porque mi clase de educación física es</a:t>
              </a:r>
              <a:endParaRPr>
                <a:solidFill>
                  <a:srgbClr val="FFFFFF"/>
                </a:solidFill>
              </a:endParaRPr>
            </a:p>
            <a:p>
              <a:pPr lvl="0" algn="ctr"/>
              <a:r>
                <a:rPr sz="3200">
                  <a:latin typeface="Trebuchet MS Bold"/>
                  <a:ea typeface="Trebuchet MS Bold"/>
                  <a:cs typeface="Trebuchet MS Bold"/>
                  <a:sym typeface="Trebuchet MS Bold"/>
                </a:rPr>
                <a:t>muy </a:t>
              </a:r>
              <a:r>
                <a:rPr sz="3200" u="sng">
                  <a:latin typeface="Trebuchet MS Bold"/>
                  <a:ea typeface="Trebuchet MS Bold"/>
                  <a:cs typeface="Trebuchet MS Bold"/>
                  <a:sym typeface="Trebuchet MS Bold"/>
                </a:rPr>
                <a:t>relajante</a:t>
              </a:r>
              <a:r>
                <a:rPr sz="3200">
                  <a:latin typeface="Trebuchet MS Bold"/>
                  <a:ea typeface="Trebuchet MS Bold"/>
                  <a:cs typeface="Trebuchet MS Bold"/>
                  <a:sym typeface="Trebuchet MS Bold"/>
                </a:rPr>
                <a:t>.</a:t>
              </a:r>
            </a:p>
          </p:txBody>
        </p:sp>
      </p:grpSp>
      <p:pic>
        <p:nvPicPr>
          <p:cNvPr id="286" name="image10.jpeg" descr="image10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95512" y="2216150"/>
            <a:ext cx="2362201" cy="1530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34</a:t>
            </a:r>
          </a:p>
        </p:txBody>
      </p:sp>
      <p:pic>
        <p:nvPicPr>
          <p:cNvPr id="289" name="image21.jpeg" descr="image2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6225" y="990600"/>
            <a:ext cx="2133600" cy="3205163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Shape 290"/>
          <p:cNvSpPr/>
          <p:nvPr/>
        </p:nvSpPr>
        <p:spPr>
          <a:xfrm>
            <a:off x="1658937" y="306387"/>
            <a:ext cx="6721164" cy="19017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132" y="3600"/>
                </a:moveTo>
                <a:cubicBezTo>
                  <a:pt x="8132" y="1611"/>
                  <a:pt x="8588" y="0"/>
                  <a:pt x="9150" y="0"/>
                </a:cubicBezTo>
                <a:lnTo>
                  <a:pt x="20582" y="0"/>
                </a:lnTo>
                <a:cubicBezTo>
                  <a:pt x="21144" y="0"/>
                  <a:pt x="21600" y="1611"/>
                  <a:pt x="21600" y="3600"/>
                </a:cubicBezTo>
                <a:lnTo>
                  <a:pt x="21600" y="18000"/>
                </a:lnTo>
                <a:cubicBezTo>
                  <a:pt x="21600" y="19989"/>
                  <a:pt x="21144" y="21600"/>
                  <a:pt x="20582" y="21600"/>
                </a:cubicBezTo>
                <a:lnTo>
                  <a:pt x="9150" y="21600"/>
                </a:lnTo>
                <a:cubicBezTo>
                  <a:pt x="8588" y="21600"/>
                  <a:pt x="8132" y="19989"/>
                  <a:pt x="8132" y="18000"/>
                </a:cubicBezTo>
                <a:lnTo>
                  <a:pt x="0" y="15620"/>
                </a:lnTo>
                <a:lnTo>
                  <a:pt x="8132" y="12600"/>
                </a:lnTo>
                <a:lnTo>
                  <a:pt x="8132" y="3600"/>
                </a:lnTo>
                <a:close/>
              </a:path>
            </a:pathLst>
          </a:custGeom>
          <a:solidFill>
            <a:srgbClr val="4F81BD"/>
          </a:solidFill>
          <a:ln w="25400">
            <a:solidFill>
              <a:srgbClr val="3A5E8A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291" name="Shape 291"/>
          <p:cNvSpPr/>
          <p:nvPr/>
        </p:nvSpPr>
        <p:spPr>
          <a:xfrm>
            <a:off x="4419600" y="473075"/>
            <a:ext cx="3810000" cy="1501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¿Te gusta tu clase de </a:t>
            </a:r>
            <a:r>
              <a:rPr sz="3200" u="sng">
                <a:latin typeface="Trebuchet MS Bold"/>
                <a:ea typeface="Trebuchet MS Bold"/>
                <a:cs typeface="Trebuchet MS Bold"/>
                <a:sym typeface="Trebuchet MS Bold"/>
              </a:rPr>
              <a:t>computación e informática</a:t>
            </a:r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?</a:t>
            </a:r>
          </a:p>
        </p:txBody>
      </p:sp>
      <p:pic>
        <p:nvPicPr>
          <p:cNvPr id="292" name="easy-rental.jpeg" descr="https://www.dollar.co.uk/skins/country_img/easy-rental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975" y="4124325"/>
            <a:ext cx="3965575" cy="26384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5" name="Group 295"/>
          <p:cNvGrpSpPr/>
          <p:nvPr/>
        </p:nvGrpSpPr>
        <p:grpSpPr>
          <a:xfrm>
            <a:off x="2963862" y="3424237"/>
            <a:ext cx="6048096" cy="2349501"/>
            <a:chOff x="0" y="0"/>
            <a:chExt cx="6048095" cy="2349500"/>
          </a:xfrm>
        </p:grpSpPr>
        <p:sp>
          <p:nvSpPr>
            <p:cNvPr id="293" name="Shape 293"/>
            <p:cNvSpPr/>
            <p:nvPr/>
          </p:nvSpPr>
          <p:spPr>
            <a:xfrm>
              <a:off x="0" y="107671"/>
              <a:ext cx="6048096" cy="2134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41" y="3600"/>
                  </a:moveTo>
                  <a:cubicBezTo>
                    <a:pt x="5841" y="1611"/>
                    <a:pt x="6410" y="0"/>
                    <a:pt x="7111" y="0"/>
                  </a:cubicBezTo>
                  <a:lnTo>
                    <a:pt x="20331" y="0"/>
                  </a:lnTo>
                  <a:cubicBezTo>
                    <a:pt x="21032" y="0"/>
                    <a:pt x="21600" y="1611"/>
                    <a:pt x="21600" y="3600"/>
                  </a:cubicBezTo>
                  <a:lnTo>
                    <a:pt x="21600" y="18000"/>
                  </a:lnTo>
                  <a:cubicBezTo>
                    <a:pt x="21600" y="19989"/>
                    <a:pt x="21032" y="21600"/>
                    <a:pt x="20331" y="21600"/>
                  </a:cubicBezTo>
                  <a:lnTo>
                    <a:pt x="7111" y="21600"/>
                  </a:lnTo>
                  <a:cubicBezTo>
                    <a:pt x="6410" y="21600"/>
                    <a:pt x="5841" y="19989"/>
                    <a:pt x="5841" y="18000"/>
                  </a:cubicBezTo>
                  <a:lnTo>
                    <a:pt x="0" y="15605"/>
                  </a:lnTo>
                  <a:lnTo>
                    <a:pt x="5841" y="12600"/>
                  </a:lnTo>
                  <a:lnTo>
                    <a:pt x="5841" y="3600"/>
                  </a:ln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94" name="Shape 294"/>
            <p:cNvSpPr/>
            <p:nvPr/>
          </p:nvSpPr>
          <p:spPr>
            <a:xfrm>
              <a:off x="1739908" y="0"/>
              <a:ext cx="4204315" cy="2349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 sz="3200">
                  <a:latin typeface="Trebuchet MS Bold"/>
                  <a:ea typeface="Trebuchet MS Bold"/>
                  <a:cs typeface="Trebuchet MS Bold"/>
                  <a:sym typeface="Trebuchet MS Bold"/>
                </a:rPr>
                <a:t>Sí me gusta porque mi </a:t>
              </a:r>
              <a:endParaRPr>
                <a:solidFill>
                  <a:srgbClr val="FFFFFF"/>
                </a:solidFill>
              </a:endParaRPr>
            </a:p>
            <a:p>
              <a:pPr lvl="0" algn="ctr"/>
              <a:r>
                <a:rPr sz="3200">
                  <a:latin typeface="Trebuchet MS Bold"/>
                  <a:ea typeface="Trebuchet MS Bold"/>
                  <a:cs typeface="Trebuchet MS Bold"/>
                  <a:sym typeface="Trebuchet MS Bold"/>
                </a:rPr>
                <a:t>clase de computación e informática es</a:t>
              </a:r>
              <a:endParaRPr>
                <a:solidFill>
                  <a:srgbClr val="FFFFFF"/>
                </a:solidFill>
              </a:endParaRPr>
            </a:p>
            <a:p>
              <a:pPr lvl="0" algn="ctr"/>
              <a:r>
                <a:rPr sz="3200">
                  <a:latin typeface="Trebuchet MS Bold"/>
                  <a:ea typeface="Trebuchet MS Bold"/>
                  <a:cs typeface="Trebuchet MS Bold"/>
                  <a:sym typeface="Trebuchet MS Bold"/>
                </a:rPr>
                <a:t>muy </a:t>
              </a:r>
              <a:r>
                <a:rPr sz="3200" u="sng">
                  <a:latin typeface="Trebuchet MS Bold"/>
                  <a:ea typeface="Trebuchet MS Bold"/>
                  <a:cs typeface="Trebuchet MS Bold"/>
                  <a:sym typeface="Trebuchet MS Bold"/>
                </a:rPr>
                <a:t>divertida</a:t>
              </a:r>
              <a:r>
                <a:rPr sz="3200">
                  <a:latin typeface="Trebuchet MS Bold"/>
                  <a:ea typeface="Trebuchet MS Bold"/>
                  <a:cs typeface="Trebuchet MS Bold"/>
                  <a:sym typeface="Trebuchet MS Bold"/>
                </a:rPr>
                <a:t>.</a:t>
              </a:r>
            </a:p>
          </p:txBody>
        </p:sp>
      </p:grpSp>
      <p:pic>
        <p:nvPicPr>
          <p:cNvPr id="296" name="image9.jpeg" descr="image9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28800" y="2362200"/>
            <a:ext cx="2590800" cy="2100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35</a:t>
            </a:r>
          </a:p>
        </p:txBody>
      </p:sp>
      <p:pic>
        <p:nvPicPr>
          <p:cNvPr id="299" name="image21.jpeg" descr="image2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6225" y="1600200"/>
            <a:ext cx="2133600" cy="3205163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Shape 300"/>
          <p:cNvSpPr/>
          <p:nvPr/>
        </p:nvSpPr>
        <p:spPr>
          <a:xfrm>
            <a:off x="1628775" y="306387"/>
            <a:ext cx="7513638" cy="2777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733" y="3453"/>
                </a:moveTo>
                <a:cubicBezTo>
                  <a:pt x="4733" y="1546"/>
                  <a:pt x="5304" y="0"/>
                  <a:pt x="6009" y="0"/>
                </a:cubicBezTo>
                <a:lnTo>
                  <a:pt x="20323" y="0"/>
                </a:lnTo>
                <a:cubicBezTo>
                  <a:pt x="21028" y="0"/>
                  <a:pt x="21600" y="1546"/>
                  <a:pt x="21600" y="3453"/>
                </a:cubicBezTo>
                <a:lnTo>
                  <a:pt x="21600" y="17268"/>
                </a:lnTo>
                <a:cubicBezTo>
                  <a:pt x="21600" y="19175"/>
                  <a:pt x="21028" y="20721"/>
                  <a:pt x="20323" y="20721"/>
                </a:cubicBezTo>
                <a:lnTo>
                  <a:pt x="6009" y="20721"/>
                </a:lnTo>
                <a:cubicBezTo>
                  <a:pt x="5304" y="20721"/>
                  <a:pt x="4733" y="19175"/>
                  <a:pt x="4733" y="17268"/>
                </a:cubicBezTo>
                <a:lnTo>
                  <a:pt x="0" y="21600"/>
                </a:lnTo>
                <a:lnTo>
                  <a:pt x="4733" y="12088"/>
                </a:lnTo>
                <a:lnTo>
                  <a:pt x="4733" y="3453"/>
                </a:lnTo>
                <a:close/>
              </a:path>
            </a:pathLst>
          </a:custGeom>
          <a:solidFill>
            <a:srgbClr val="4F81BD"/>
          </a:solidFill>
          <a:ln w="25400">
            <a:solidFill>
              <a:srgbClr val="3A5E8A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301" name="Shape 301"/>
          <p:cNvSpPr/>
          <p:nvPr/>
        </p:nvSpPr>
        <p:spPr>
          <a:xfrm>
            <a:off x="3390900" y="473075"/>
            <a:ext cx="5372100" cy="338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3200"/>
              <a:t>¿Qué clases te gustan y qué clases no te gustan? ¿Por qué? Trabaja en parejas. Habla de 6 clases diferentes y usa 6 adjetivos diferentes.</a:t>
            </a:r>
            <a:endParaRPr sz="3200"/>
          </a:p>
        </p:txBody>
      </p:sp>
      <p:pic>
        <p:nvPicPr>
          <p:cNvPr id="302" name="aug-cartoon.jpeg" descr="http://www.csc.gov.sg/html/newsletter/aug2006/augpictures/aug-carto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837" y="3124200"/>
            <a:ext cx="1458913" cy="1601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ar119675077156567.jpeg" descr="http://www.designcontest.com/blog/wp-content/uploads/2011/06/ar119675077156567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86600" y="3095625"/>
            <a:ext cx="1909763" cy="1433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easy-rental.jpeg" descr="https://www.dollar.co.uk/skins/country_img/easy-rental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84900" y="4805362"/>
            <a:ext cx="2439988" cy="1624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st2_9384878-bored-cartoon-man-drumming-his-fingers.jpeg" descr="http://jainricha.files.wordpress.com/2010/02/ist2_9384878-bored-cartoon-man-drumming-his-fingers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20775" y="165100"/>
            <a:ext cx="1524000" cy="152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cartoon-man-relaxing-thumb15457005-284x300.jpeg" descr="http://www.phdpharmawhey.com/wp-content/uploads/2012/08/cartoon-man-relaxing-thumb15457005-284x300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590800" y="3201987"/>
            <a:ext cx="1600200" cy="169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cartoon-giving-thumbs-up-thumb15178092.jpg" descr="http://www.dreamstime.com/cartoon-giving-thumbs-up-thumb15178092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27100" y="5070475"/>
            <a:ext cx="1482725" cy="1482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stuart_bike_cartoon.png" descr="http://cdn.stuartmcmillen.com/wp-content/uploads/2012/04/stuart_bike_cartoon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679825" y="4805362"/>
            <a:ext cx="2379663" cy="1666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36</a:t>
            </a:r>
          </a:p>
        </p:txBody>
      </p:sp>
      <p:pic>
        <p:nvPicPr>
          <p:cNvPr id="311" name="image38.jpeg" descr="image3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914400"/>
            <a:ext cx="8423275" cy="5791200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Shape 312"/>
          <p:cNvSpPr/>
          <p:nvPr/>
        </p:nvSpPr>
        <p:spPr>
          <a:xfrm>
            <a:off x="2665412" y="215900"/>
            <a:ext cx="4267201" cy="624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600">
                <a:solidFill>
                  <a:srgbClr val="7030A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030A0"/>
                </a:solidFill>
              </a:rPr>
              <a:t>Verbos importantes</a:t>
            </a:r>
          </a:p>
        </p:txBody>
      </p:sp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37</a:t>
            </a:r>
          </a:p>
        </p:txBody>
      </p:sp>
      <p:sp>
        <p:nvSpPr>
          <p:cNvPr id="315" name="Shape 315"/>
          <p:cNvSpPr/>
          <p:nvPr/>
        </p:nvSpPr>
        <p:spPr>
          <a:xfrm>
            <a:off x="990600" y="531812"/>
            <a:ext cx="7337425" cy="688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000">
                <a:solidFill>
                  <a:srgbClr val="7030A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030A0"/>
                </a:solidFill>
              </a:rPr>
              <a:t>¿Qué piensas y qué prefieres? </a:t>
            </a:r>
          </a:p>
        </p:txBody>
      </p:sp>
      <p:pic>
        <p:nvPicPr>
          <p:cNvPr id="316" name="image21.jpeg" descr="image2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150" y="1323975"/>
            <a:ext cx="1066800" cy="1603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cartoon-giving-thumbs-up-thumb15178092.jpeg" descr="http://www.dreamstime.com/cartoon-giving-thumbs-up-thumb1517809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43800" y="5291137"/>
            <a:ext cx="1143000" cy="1143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0" name="Group 320"/>
          <p:cNvGrpSpPr/>
          <p:nvPr/>
        </p:nvGrpSpPr>
        <p:grpSpPr>
          <a:xfrm>
            <a:off x="1011238" y="1073943"/>
            <a:ext cx="7370422" cy="1219201"/>
            <a:chOff x="0" y="0"/>
            <a:chExt cx="7370420" cy="1219200"/>
          </a:xfrm>
        </p:grpSpPr>
        <p:sp>
          <p:nvSpPr>
            <p:cNvPr id="318" name="Shape 318"/>
            <p:cNvSpPr/>
            <p:nvPr/>
          </p:nvSpPr>
          <p:spPr>
            <a:xfrm>
              <a:off x="0" y="167125"/>
              <a:ext cx="7370421" cy="884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42" y="3600"/>
                  </a:moveTo>
                  <a:cubicBezTo>
                    <a:pt x="2842" y="1611"/>
                    <a:pt x="3035" y="0"/>
                    <a:pt x="3274" y="0"/>
                  </a:cubicBezTo>
                  <a:lnTo>
                    <a:pt x="21168" y="0"/>
                  </a:lnTo>
                  <a:cubicBezTo>
                    <a:pt x="21407" y="0"/>
                    <a:pt x="21600" y="1611"/>
                    <a:pt x="21600" y="3600"/>
                  </a:cubicBezTo>
                  <a:lnTo>
                    <a:pt x="21600" y="18000"/>
                  </a:lnTo>
                  <a:cubicBezTo>
                    <a:pt x="21600" y="19989"/>
                    <a:pt x="21407" y="21600"/>
                    <a:pt x="21168" y="21600"/>
                  </a:cubicBezTo>
                  <a:lnTo>
                    <a:pt x="3274" y="21600"/>
                  </a:lnTo>
                  <a:cubicBezTo>
                    <a:pt x="3035" y="21600"/>
                    <a:pt x="2842" y="19989"/>
                    <a:pt x="2842" y="18000"/>
                  </a:cubicBezTo>
                  <a:lnTo>
                    <a:pt x="0" y="20185"/>
                  </a:lnTo>
                  <a:lnTo>
                    <a:pt x="2842" y="12600"/>
                  </a:lnTo>
                  <a:lnTo>
                    <a:pt x="2842" y="3600"/>
                  </a:ln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319" name="Shape 319"/>
            <p:cNvSpPr/>
            <p:nvPr/>
          </p:nvSpPr>
          <p:spPr>
            <a:xfrm>
              <a:off x="1013095" y="0"/>
              <a:ext cx="6314436" cy="1219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/>
              <a:r>
                <a:rPr sz="28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¿Qué </a:t>
              </a:r>
              <a:r>
                <a:rPr sz="2800" u="sng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opinas</a:t>
              </a:r>
              <a:r>
                <a:rPr sz="28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de tu escuela, tus maestros y algunas de tus asignaturas? </a:t>
              </a:r>
            </a:p>
          </p:txBody>
        </p:sp>
      </p:grpSp>
      <p:pic>
        <p:nvPicPr>
          <p:cNvPr id="321" name="easy-rental.jpeg" descr="https://www.dollar.co.uk/skins/country_img/easy-rental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84925" y="4522787"/>
            <a:ext cx="2705100" cy="18018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4" name="Group 324"/>
          <p:cNvGrpSpPr/>
          <p:nvPr/>
        </p:nvGrpSpPr>
        <p:grpSpPr>
          <a:xfrm>
            <a:off x="338137" y="2674937"/>
            <a:ext cx="7385052" cy="4064001"/>
            <a:chOff x="0" y="0"/>
            <a:chExt cx="7385051" cy="4064000"/>
          </a:xfrm>
        </p:grpSpPr>
        <p:sp>
          <p:nvSpPr>
            <p:cNvPr id="322" name="Shape 322"/>
            <p:cNvSpPr/>
            <p:nvPr/>
          </p:nvSpPr>
          <p:spPr>
            <a:xfrm>
              <a:off x="0" y="66917"/>
              <a:ext cx="7385052" cy="3930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0"/>
                  </a:moveTo>
                  <a:cubicBezTo>
                    <a:pt x="0" y="1611"/>
                    <a:pt x="857" y="0"/>
                    <a:pt x="1915" y="0"/>
                  </a:cubicBezTo>
                  <a:lnTo>
                    <a:pt x="16806" y="0"/>
                  </a:lnTo>
                  <a:cubicBezTo>
                    <a:pt x="17864" y="0"/>
                    <a:pt x="18722" y="1611"/>
                    <a:pt x="18722" y="3600"/>
                  </a:cubicBezTo>
                  <a:lnTo>
                    <a:pt x="18722" y="12600"/>
                  </a:lnTo>
                  <a:lnTo>
                    <a:pt x="21600" y="12538"/>
                  </a:lnTo>
                  <a:lnTo>
                    <a:pt x="18722" y="18000"/>
                  </a:lnTo>
                  <a:lnTo>
                    <a:pt x="18722" y="17999"/>
                  </a:lnTo>
                  <a:cubicBezTo>
                    <a:pt x="18722" y="19988"/>
                    <a:pt x="17864" y="21600"/>
                    <a:pt x="16806" y="21600"/>
                  </a:cubicBezTo>
                  <a:lnTo>
                    <a:pt x="1915" y="21600"/>
                  </a:lnTo>
                  <a:cubicBezTo>
                    <a:pt x="857" y="21600"/>
                    <a:pt x="0" y="19988"/>
                    <a:pt x="0" y="17999"/>
                  </a:cubicBezTo>
                  <a:lnTo>
                    <a:pt x="0" y="18000"/>
                  </a:lnTo>
                  <a:lnTo>
                    <a:pt x="0" y="3600"/>
                  </a:ln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323" name="Shape 323"/>
            <p:cNvSpPr/>
            <p:nvPr/>
          </p:nvSpPr>
          <p:spPr>
            <a:xfrm>
              <a:off x="191840" y="0"/>
              <a:ext cx="6017619" cy="4064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/>
              <a:r>
                <a:rPr sz="2800" u="sng">
                  <a:solidFill>
                    <a:srgbClr val="FFC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Pienso</a:t>
              </a:r>
              <a:r>
                <a:rPr sz="2800">
                  <a:solidFill>
                    <a:srgbClr val="FFC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</a:t>
              </a:r>
              <a:r>
                <a:rPr sz="28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que mi escuela es excelente.  Todos mis maestros son chéveres pero </a:t>
              </a:r>
              <a:r>
                <a:rPr sz="2800" u="sng">
                  <a:solidFill>
                    <a:srgbClr val="FFC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prefiero</a:t>
              </a:r>
              <a:r>
                <a:rPr sz="2800">
                  <a:solidFill>
                    <a:srgbClr val="FFC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</a:t>
              </a:r>
              <a:r>
                <a:rPr sz="28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mi maestro de computación e informática.  Su clase es muy interesante.  También me gustan las matemáticas e historia.  </a:t>
              </a:r>
              <a:r>
                <a:rPr sz="2800" u="sng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Entre las dos</a:t>
              </a:r>
              <a:r>
                <a:rPr sz="28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, </a:t>
              </a:r>
              <a:r>
                <a:rPr sz="2800" u="sng">
                  <a:solidFill>
                    <a:srgbClr val="FFC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prefiero</a:t>
              </a:r>
              <a:r>
                <a:rPr sz="2800">
                  <a:solidFill>
                    <a:srgbClr val="FFC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</a:t>
              </a:r>
              <a:r>
                <a:rPr sz="28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las matemáticas.  </a:t>
              </a:r>
              <a:r>
                <a:rPr sz="2800" u="sng">
                  <a:solidFill>
                    <a:srgbClr val="FFC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Pienso</a:t>
              </a:r>
              <a:r>
                <a:rPr sz="2800">
                  <a:solidFill>
                    <a:srgbClr val="FFC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</a:t>
              </a:r>
              <a:r>
                <a:rPr sz="28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que es una clase más práctica y útil.  Me encanta estar en mi escuela.</a:t>
              </a:r>
            </a:p>
          </p:txBody>
        </p:sp>
      </p:grp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38</a:t>
            </a:r>
          </a:p>
        </p:txBody>
      </p:sp>
      <p:sp>
        <p:nvSpPr>
          <p:cNvPr id="327" name="Shape 327"/>
          <p:cNvSpPr/>
          <p:nvPr/>
        </p:nvSpPr>
        <p:spPr>
          <a:xfrm>
            <a:off x="990600" y="531812"/>
            <a:ext cx="7337425" cy="688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000">
                <a:solidFill>
                  <a:srgbClr val="7030A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030A0"/>
                </a:solidFill>
              </a:rPr>
              <a:t>¿Qué piensas y que prefieres? </a:t>
            </a:r>
          </a:p>
        </p:txBody>
      </p:sp>
      <p:pic>
        <p:nvPicPr>
          <p:cNvPr id="328" name="image21.jpeg" descr="image2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150" y="1323975"/>
            <a:ext cx="1066800" cy="16033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1" name="Group 331"/>
          <p:cNvGrpSpPr/>
          <p:nvPr/>
        </p:nvGrpSpPr>
        <p:grpSpPr>
          <a:xfrm>
            <a:off x="1011238" y="1676399"/>
            <a:ext cx="7370422" cy="2895467"/>
            <a:chOff x="0" y="0"/>
            <a:chExt cx="7370420" cy="2895465"/>
          </a:xfrm>
        </p:grpSpPr>
        <p:sp>
          <p:nvSpPr>
            <p:cNvPr id="329" name="Shape 329"/>
            <p:cNvSpPr/>
            <p:nvPr/>
          </p:nvSpPr>
          <p:spPr>
            <a:xfrm>
              <a:off x="0" y="0"/>
              <a:ext cx="7370421" cy="289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42" y="3600"/>
                  </a:moveTo>
                  <a:cubicBezTo>
                    <a:pt x="2842" y="1611"/>
                    <a:pt x="3475" y="0"/>
                    <a:pt x="4256" y="0"/>
                  </a:cubicBezTo>
                  <a:lnTo>
                    <a:pt x="20186" y="0"/>
                  </a:lnTo>
                  <a:cubicBezTo>
                    <a:pt x="20967" y="0"/>
                    <a:pt x="21600" y="1611"/>
                    <a:pt x="21600" y="3600"/>
                  </a:cubicBezTo>
                  <a:lnTo>
                    <a:pt x="21600" y="18000"/>
                  </a:lnTo>
                  <a:cubicBezTo>
                    <a:pt x="21600" y="19989"/>
                    <a:pt x="20967" y="21600"/>
                    <a:pt x="20186" y="21600"/>
                  </a:cubicBezTo>
                  <a:lnTo>
                    <a:pt x="4256" y="21600"/>
                  </a:lnTo>
                  <a:cubicBezTo>
                    <a:pt x="3475" y="21600"/>
                    <a:pt x="2842" y="19989"/>
                    <a:pt x="2842" y="18000"/>
                  </a:cubicBezTo>
                  <a:lnTo>
                    <a:pt x="2842" y="9000"/>
                  </a:lnTo>
                  <a:lnTo>
                    <a:pt x="0" y="3234"/>
                  </a:lnTo>
                  <a:lnTo>
                    <a:pt x="2842" y="3600"/>
                  </a:ln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330" name="Shape 330"/>
            <p:cNvSpPr/>
            <p:nvPr/>
          </p:nvSpPr>
          <p:spPr>
            <a:xfrm>
              <a:off x="1111217" y="215898"/>
              <a:ext cx="6118191" cy="2463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/>
              <a:r>
                <a:rPr sz="28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¿Qué </a:t>
              </a:r>
              <a:r>
                <a:rPr sz="2800" u="sng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opinas</a:t>
              </a:r>
              <a:r>
                <a:rPr sz="28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de tu escuela, tus maestros y </a:t>
              </a:r>
              <a:r>
                <a:rPr sz="2800" u="sng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por lo menos </a:t>
              </a:r>
              <a:r>
                <a:rPr sz="28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cuatro de tus asignaturas?  Escribe un párrafo contestando la pregunta y </a:t>
              </a:r>
              <a:r>
                <a:rPr sz="2800" u="sng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no olvides usar</a:t>
              </a:r>
              <a:r>
                <a:rPr sz="28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en forma </a:t>
              </a:r>
              <a:r>
                <a:rPr sz="2800" u="sng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apropiada</a:t>
              </a:r>
              <a:r>
                <a:rPr sz="28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los verbos </a:t>
              </a:r>
              <a:r>
                <a:rPr b="1" i="1" sz="2800" u="sng">
                  <a:solidFill>
                    <a:srgbClr val="FF0000"/>
                  </a:solidFill>
                </a:rPr>
                <a:t>pensar</a:t>
              </a:r>
              <a:r>
                <a:rPr sz="2800">
                  <a:solidFill>
                    <a:srgbClr val="FF0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</a:t>
              </a:r>
              <a:r>
                <a:rPr sz="28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y </a:t>
              </a:r>
              <a:r>
                <a:rPr b="1" i="1" sz="2800" u="sng">
                  <a:solidFill>
                    <a:srgbClr val="FF0000"/>
                  </a:solidFill>
                </a:rPr>
                <a:t>preferir</a:t>
              </a:r>
              <a:r>
                <a:rPr sz="28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.</a:t>
              </a:r>
            </a:p>
          </p:txBody>
        </p:sp>
      </p:grpSp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39</a:t>
            </a:r>
          </a:p>
        </p:txBody>
      </p:sp>
      <p:sp>
        <p:nvSpPr>
          <p:cNvPr id="334" name="Shape 334"/>
          <p:cNvSpPr/>
          <p:nvPr/>
        </p:nvSpPr>
        <p:spPr>
          <a:xfrm>
            <a:off x="3122612" y="531812"/>
            <a:ext cx="3532188" cy="688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000">
                <a:solidFill>
                  <a:srgbClr val="7030A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030A0"/>
                </a:solidFill>
              </a:rPr>
              <a:t>¿Qué hora es? </a:t>
            </a:r>
          </a:p>
        </p:txBody>
      </p:sp>
      <p:pic>
        <p:nvPicPr>
          <p:cNvPr id="335" name="image21.jpeg" descr="image2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400" y="304800"/>
            <a:ext cx="1066800" cy="1601788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Shape 336"/>
          <p:cNvSpPr/>
          <p:nvPr/>
        </p:nvSpPr>
        <p:spPr>
          <a:xfrm>
            <a:off x="152400" y="2825750"/>
            <a:ext cx="7391400" cy="4269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4000">
                <a:solidFill>
                  <a:srgbClr val="FF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Between </a:t>
            </a:r>
            <a:r>
              <a:rPr sz="4000" u="sng">
                <a:solidFill>
                  <a:srgbClr val="FF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1:00 and 1:59 </a:t>
            </a:r>
            <a:r>
              <a:rPr sz="4000">
                <a:solidFill>
                  <a:srgbClr val="FF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use: 	</a:t>
            </a:r>
            <a:endParaRPr sz="4000">
              <a:solidFill>
                <a:srgbClr val="FF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r>
              <a:rPr sz="4000">
                <a:solidFill>
                  <a:srgbClr val="0F253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Es la</a:t>
            </a:r>
            <a:br>
              <a:rPr sz="4000">
                <a:solidFill>
                  <a:srgbClr val="0F253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</a:br>
            <a:endParaRPr sz="4000">
              <a:solidFill>
                <a:srgbClr val="FFC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r>
              <a:rPr sz="4000">
                <a:solidFill>
                  <a:srgbClr val="FF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For the rest of the times use:</a:t>
            </a:r>
            <a:r>
              <a:rPr sz="4000">
                <a:solidFill>
                  <a:srgbClr val="FFC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	</a:t>
            </a:r>
            <a:endParaRPr sz="4000">
              <a:solidFill>
                <a:srgbClr val="FFC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r>
              <a:rPr sz="4000">
                <a:solidFill>
                  <a:srgbClr val="0F253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Son las</a:t>
            </a:r>
          </a:p>
        </p:txBody>
      </p:sp>
      <p:grpSp>
        <p:nvGrpSpPr>
          <p:cNvPr id="339" name="Group 339"/>
          <p:cNvGrpSpPr/>
          <p:nvPr/>
        </p:nvGrpSpPr>
        <p:grpSpPr>
          <a:xfrm>
            <a:off x="1333500" y="3504880"/>
            <a:ext cx="1447800" cy="684851"/>
            <a:chOff x="0" y="0"/>
            <a:chExt cx="1447800" cy="684850"/>
          </a:xfrm>
        </p:grpSpPr>
        <p:sp>
          <p:nvSpPr>
            <p:cNvPr id="337" name="Shape 337"/>
            <p:cNvSpPr/>
            <p:nvPr/>
          </p:nvSpPr>
          <p:spPr>
            <a:xfrm>
              <a:off x="0" y="0"/>
              <a:ext cx="1447800" cy="684851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 sz="4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38" name="Shape 338"/>
            <p:cNvSpPr/>
            <p:nvPr/>
          </p:nvSpPr>
          <p:spPr>
            <a:xfrm>
              <a:off x="33476" y="43975"/>
              <a:ext cx="1380848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40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4000">
                  <a:solidFill>
                    <a:srgbClr val="FFFFFF"/>
                  </a:solidFill>
                </a:rPr>
                <a:t>una.</a:t>
              </a:r>
            </a:p>
          </p:txBody>
        </p:sp>
      </p:grpSp>
      <p:grpSp>
        <p:nvGrpSpPr>
          <p:cNvPr id="342" name="Group 342"/>
          <p:cNvGrpSpPr/>
          <p:nvPr/>
        </p:nvGrpSpPr>
        <p:grpSpPr>
          <a:xfrm>
            <a:off x="1878012" y="5080000"/>
            <a:ext cx="1855788" cy="1206501"/>
            <a:chOff x="0" y="0"/>
            <a:chExt cx="1855787" cy="1206500"/>
          </a:xfrm>
        </p:grpSpPr>
        <p:sp>
          <p:nvSpPr>
            <p:cNvPr id="340" name="Shape 340"/>
            <p:cNvSpPr/>
            <p:nvPr/>
          </p:nvSpPr>
          <p:spPr>
            <a:xfrm>
              <a:off x="0" y="260179"/>
              <a:ext cx="1855788" cy="686141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 sz="4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41" name="Shape 341"/>
            <p:cNvSpPr/>
            <p:nvPr/>
          </p:nvSpPr>
          <p:spPr>
            <a:xfrm>
              <a:off x="33496" y="0"/>
              <a:ext cx="1788795" cy="1206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 sz="40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6  </a:t>
              </a:r>
              <a:r>
                <a:rPr b="1" i="1" sz="4000">
                  <a:solidFill>
                    <a:srgbClr val="002060"/>
                  </a:solidFill>
                </a:rPr>
                <a:t>y</a:t>
              </a:r>
              <a:r>
                <a:rPr sz="4000">
                  <a:solidFill>
                    <a:srgbClr val="00206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</a:t>
              </a:r>
              <a:r>
                <a:rPr sz="40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25.</a:t>
              </a:r>
            </a:p>
          </p:txBody>
        </p:sp>
      </p:grpSp>
      <p:pic>
        <p:nvPicPr>
          <p:cNvPr id="343" name="img-thing?.jpeg" descr="http://www.polyvore.com/cgi/img-thing?.out=jpg&amp;size=l&amp;tid=1624493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0325" y="1104900"/>
            <a:ext cx="2198688" cy="2200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image41.png" descr="image4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29400" y="4430712"/>
            <a:ext cx="2365375" cy="22050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4</a:t>
            </a:r>
          </a:p>
        </p:txBody>
      </p:sp>
      <p:sp>
        <p:nvSpPr>
          <p:cNvPr id="30" name="Shape 30"/>
          <p:cNvSpPr/>
          <p:nvPr/>
        </p:nvSpPr>
        <p:spPr>
          <a:xfrm>
            <a:off x="490537" y="5410200"/>
            <a:ext cx="7813676" cy="1501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Sí me gusta la  ______.   No me gusta la ______.  </a:t>
            </a:r>
            <a:endParaRPr sz="32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algn="ctr"/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Sí me gusta bastante la ________.</a:t>
            </a:r>
          </a:p>
        </p:txBody>
      </p:sp>
      <p:sp>
        <p:nvSpPr>
          <p:cNvPr id="31" name="Shape 31"/>
          <p:cNvSpPr/>
          <p:nvPr/>
        </p:nvSpPr>
        <p:spPr>
          <a:xfrm>
            <a:off x="2057400" y="468312"/>
            <a:ext cx="5583238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3200"/>
              <a:t>¿Te gusta  la   ___________?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4267200" y="526256"/>
            <a:ext cx="2514600" cy="469901"/>
            <a:chOff x="0" y="0"/>
            <a:chExt cx="2514600" cy="469900"/>
          </a:xfrm>
        </p:grpSpPr>
        <p:sp>
          <p:nvSpPr>
            <p:cNvPr id="32" name="Shape 32"/>
            <p:cNvSpPr/>
            <p:nvPr/>
          </p:nvSpPr>
          <p:spPr>
            <a:xfrm>
              <a:off x="0" y="50597"/>
              <a:ext cx="2514600" cy="368706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3" name="Shape 33"/>
            <p:cNvSpPr/>
            <p:nvPr/>
          </p:nvSpPr>
          <p:spPr>
            <a:xfrm>
              <a:off x="18028" y="0"/>
              <a:ext cx="2478544" cy="469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3200"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/>
              </a:pPr>
              <a:r>
                <a:rPr sz="3200"/>
                <a:t>historia?</a:t>
              </a:r>
            </a:p>
          </p:txBody>
        </p:sp>
      </p:grpSp>
      <p:pic>
        <p:nvPicPr>
          <p:cNvPr id="35" name="image2.png" descr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400" y="946150"/>
            <a:ext cx="5334000" cy="4643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40</a:t>
            </a:r>
          </a:p>
        </p:txBody>
      </p:sp>
      <p:sp>
        <p:nvSpPr>
          <p:cNvPr id="347" name="Shape 347"/>
          <p:cNvSpPr/>
          <p:nvPr/>
        </p:nvSpPr>
        <p:spPr>
          <a:xfrm>
            <a:off x="1720850" y="179387"/>
            <a:ext cx="6659563" cy="150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3200">
                <a:solidFill>
                  <a:srgbClr val="7030A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	¿</a:t>
            </a:r>
            <a:r>
              <a:rPr sz="3200" u="sng">
                <a:solidFill>
                  <a:srgbClr val="7030A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Qué hora es en cada reloj</a:t>
            </a:r>
            <a:r>
              <a:rPr sz="3200">
                <a:solidFill>
                  <a:srgbClr val="7030A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?</a:t>
            </a:r>
            <a:endParaRPr sz="3200">
              <a:solidFill>
                <a:srgbClr val="7030A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r>
              <a:rPr sz="3200">
                <a:solidFill>
                  <a:srgbClr val="7030A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Es la ____.			 Son las ____ .</a:t>
            </a:r>
          </a:p>
        </p:txBody>
      </p:sp>
      <p:pic>
        <p:nvPicPr>
          <p:cNvPr id="348" name="image21.jpeg" descr="image2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85725"/>
            <a:ext cx="1066800" cy="1601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087_free-office-clock-vector-l.jpeg" descr="http://img1.123freevectors.com/wp-content/uploads/new/objects/087_free-office-clock-vector-l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763" y="1906587"/>
            <a:ext cx="2517776" cy="2224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image43.png" descr="image4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81287" y="2116137"/>
            <a:ext cx="1979613" cy="1979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image44.png" descr="image4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29200" y="1793875"/>
            <a:ext cx="1905000" cy="2371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analog_clock.png" descr="http://cliparts101.com/files/770/69A74CC35B280221A17D29A6C3493F56/analog_clock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16775" y="2024062"/>
            <a:ext cx="1912938" cy="191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image46.png" descr="image46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6050" y="4206875"/>
            <a:ext cx="2214563" cy="2214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image47.png" descr="image47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919912" y="4349750"/>
            <a:ext cx="2147888" cy="2124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image48.png" descr="image48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360612" y="4337050"/>
            <a:ext cx="2098676" cy="2136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image49.png" descr="image49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568825" y="4468812"/>
            <a:ext cx="1885950" cy="1885951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Shape 357"/>
          <p:cNvSpPr/>
          <p:nvPr/>
        </p:nvSpPr>
        <p:spPr>
          <a:xfrm>
            <a:off x="146050" y="1677987"/>
            <a:ext cx="361950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70C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358" name="Shape 358"/>
          <p:cNvSpPr/>
          <p:nvPr/>
        </p:nvSpPr>
        <p:spPr>
          <a:xfrm>
            <a:off x="2249487" y="1614487"/>
            <a:ext cx="346076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70C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359" name="Shape 359"/>
          <p:cNvSpPr/>
          <p:nvPr/>
        </p:nvSpPr>
        <p:spPr>
          <a:xfrm>
            <a:off x="82550" y="4222750"/>
            <a:ext cx="334963" cy="56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70C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360" name="Shape 360"/>
          <p:cNvSpPr/>
          <p:nvPr/>
        </p:nvSpPr>
        <p:spPr>
          <a:xfrm>
            <a:off x="2297112" y="4225925"/>
            <a:ext cx="341313" cy="56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70C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C0"/>
                </a:solidFill>
              </a:rPr>
              <a:t>F</a:t>
            </a:r>
          </a:p>
        </p:txBody>
      </p:sp>
      <p:sp>
        <p:nvSpPr>
          <p:cNvPr id="361" name="Shape 361"/>
          <p:cNvSpPr/>
          <p:nvPr/>
        </p:nvSpPr>
        <p:spPr>
          <a:xfrm>
            <a:off x="4811712" y="1603375"/>
            <a:ext cx="352426" cy="56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70C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362" name="Shape 362"/>
          <p:cNvSpPr/>
          <p:nvPr/>
        </p:nvSpPr>
        <p:spPr>
          <a:xfrm>
            <a:off x="4378325" y="4225925"/>
            <a:ext cx="377825" cy="56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70C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C0"/>
                </a:solidFill>
              </a:rPr>
              <a:t>G</a:t>
            </a:r>
          </a:p>
        </p:txBody>
      </p:sp>
      <p:sp>
        <p:nvSpPr>
          <p:cNvPr id="363" name="Shape 363"/>
          <p:cNvSpPr/>
          <p:nvPr/>
        </p:nvSpPr>
        <p:spPr>
          <a:xfrm>
            <a:off x="6500812" y="4225925"/>
            <a:ext cx="381001" cy="56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70C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C0"/>
                </a:solidFill>
              </a:rPr>
              <a:t>H</a:t>
            </a:r>
          </a:p>
        </p:txBody>
      </p:sp>
      <p:sp>
        <p:nvSpPr>
          <p:cNvPr id="364" name="Shape 364"/>
          <p:cNvSpPr/>
          <p:nvPr/>
        </p:nvSpPr>
        <p:spPr>
          <a:xfrm>
            <a:off x="7216775" y="1655762"/>
            <a:ext cx="366713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70C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C0"/>
                </a:solidFill>
              </a:rPr>
              <a:t>D</a:t>
            </a:r>
          </a:p>
        </p:txBody>
      </p:sp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41</a:t>
            </a:r>
          </a:p>
        </p:txBody>
      </p:sp>
      <p:pic>
        <p:nvPicPr>
          <p:cNvPr id="367" name="image50.jpeg" descr="image5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662" y="152400"/>
            <a:ext cx="9021763" cy="65532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0" name="Group 370"/>
          <p:cNvGrpSpPr/>
          <p:nvPr/>
        </p:nvGrpSpPr>
        <p:grpSpPr>
          <a:xfrm>
            <a:off x="838200" y="1409312"/>
            <a:ext cx="1905000" cy="380188"/>
            <a:chOff x="0" y="0"/>
            <a:chExt cx="1905000" cy="380187"/>
          </a:xfrm>
        </p:grpSpPr>
        <p:sp>
          <p:nvSpPr>
            <p:cNvPr id="368" name="Shape 368"/>
            <p:cNvSpPr/>
            <p:nvPr/>
          </p:nvSpPr>
          <p:spPr>
            <a:xfrm>
              <a:off x="0" y="0"/>
              <a:ext cx="1905000" cy="380188"/>
            </a:xfrm>
            <a:prstGeom prst="rect">
              <a:avLst/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369" name="Shape 369"/>
            <p:cNvSpPr/>
            <p:nvPr/>
          </p:nvSpPr>
          <p:spPr>
            <a:xfrm>
              <a:off x="0" y="12294"/>
              <a:ext cx="1905000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4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matemáticas</a:t>
              </a:r>
            </a:p>
          </p:txBody>
        </p:sp>
      </p:grpSp>
      <p:grpSp>
        <p:nvGrpSpPr>
          <p:cNvPr id="373" name="Group 373"/>
          <p:cNvGrpSpPr/>
          <p:nvPr/>
        </p:nvGrpSpPr>
        <p:grpSpPr>
          <a:xfrm>
            <a:off x="4267200" y="1439591"/>
            <a:ext cx="1905000" cy="381542"/>
            <a:chOff x="0" y="0"/>
            <a:chExt cx="1905000" cy="381540"/>
          </a:xfrm>
        </p:grpSpPr>
        <p:sp>
          <p:nvSpPr>
            <p:cNvPr id="371" name="Shape 371"/>
            <p:cNvSpPr/>
            <p:nvPr/>
          </p:nvSpPr>
          <p:spPr>
            <a:xfrm>
              <a:off x="0" y="0"/>
              <a:ext cx="1905000" cy="381541"/>
            </a:xfrm>
            <a:prstGeom prst="rect">
              <a:avLst/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372" name="Shape 372"/>
            <p:cNvSpPr/>
            <p:nvPr/>
          </p:nvSpPr>
          <p:spPr>
            <a:xfrm>
              <a:off x="0" y="12971"/>
              <a:ext cx="1905000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4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matemáticas</a:t>
              </a:r>
            </a:p>
          </p:txBody>
        </p:sp>
      </p:grpSp>
      <p:grpSp>
        <p:nvGrpSpPr>
          <p:cNvPr id="376" name="Group 376"/>
          <p:cNvGrpSpPr/>
          <p:nvPr/>
        </p:nvGrpSpPr>
        <p:grpSpPr>
          <a:xfrm>
            <a:off x="1044574" y="2209412"/>
            <a:ext cx="1546226" cy="380188"/>
            <a:chOff x="0" y="0"/>
            <a:chExt cx="1546225" cy="380187"/>
          </a:xfrm>
        </p:grpSpPr>
        <p:sp>
          <p:nvSpPr>
            <p:cNvPr id="374" name="Shape 374"/>
            <p:cNvSpPr/>
            <p:nvPr/>
          </p:nvSpPr>
          <p:spPr>
            <a:xfrm>
              <a:off x="0" y="0"/>
              <a:ext cx="1546154" cy="380188"/>
            </a:xfrm>
            <a:prstGeom prst="rect">
              <a:avLst/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375" name="Shape 375"/>
            <p:cNvSpPr/>
            <p:nvPr/>
          </p:nvSpPr>
          <p:spPr>
            <a:xfrm>
              <a:off x="0" y="12294"/>
              <a:ext cx="1546226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4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ciencias</a:t>
              </a:r>
            </a:p>
          </p:txBody>
        </p:sp>
      </p:grpSp>
      <p:grpSp>
        <p:nvGrpSpPr>
          <p:cNvPr id="379" name="Group 379"/>
          <p:cNvGrpSpPr/>
          <p:nvPr/>
        </p:nvGrpSpPr>
        <p:grpSpPr>
          <a:xfrm>
            <a:off x="6119812" y="5638412"/>
            <a:ext cx="1544639" cy="380188"/>
            <a:chOff x="0" y="0"/>
            <a:chExt cx="1544637" cy="380187"/>
          </a:xfrm>
        </p:grpSpPr>
        <p:sp>
          <p:nvSpPr>
            <p:cNvPr id="377" name="Shape 377"/>
            <p:cNvSpPr/>
            <p:nvPr/>
          </p:nvSpPr>
          <p:spPr>
            <a:xfrm>
              <a:off x="0" y="0"/>
              <a:ext cx="1544567" cy="380188"/>
            </a:xfrm>
            <a:prstGeom prst="rect">
              <a:avLst/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378" name="Shape 378"/>
            <p:cNvSpPr/>
            <p:nvPr/>
          </p:nvSpPr>
          <p:spPr>
            <a:xfrm>
              <a:off x="0" y="12294"/>
              <a:ext cx="1544638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4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ciencias</a:t>
              </a:r>
            </a:p>
          </p:txBody>
        </p:sp>
      </p:grpSp>
      <p:grpSp>
        <p:nvGrpSpPr>
          <p:cNvPr id="382" name="Group 382"/>
          <p:cNvGrpSpPr/>
          <p:nvPr/>
        </p:nvGrpSpPr>
        <p:grpSpPr>
          <a:xfrm>
            <a:off x="7664449" y="2209412"/>
            <a:ext cx="1544639" cy="380188"/>
            <a:chOff x="0" y="0"/>
            <a:chExt cx="1544637" cy="380187"/>
          </a:xfrm>
        </p:grpSpPr>
        <p:sp>
          <p:nvSpPr>
            <p:cNvPr id="380" name="Shape 380"/>
            <p:cNvSpPr/>
            <p:nvPr/>
          </p:nvSpPr>
          <p:spPr>
            <a:xfrm>
              <a:off x="0" y="0"/>
              <a:ext cx="1544567" cy="380188"/>
            </a:xfrm>
            <a:prstGeom prst="rect">
              <a:avLst/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381" name="Shape 381"/>
            <p:cNvSpPr/>
            <p:nvPr/>
          </p:nvSpPr>
          <p:spPr>
            <a:xfrm>
              <a:off x="0" y="12294"/>
              <a:ext cx="1544638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4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ciencias</a:t>
              </a:r>
            </a:p>
          </p:txBody>
        </p:sp>
      </p:grpSp>
      <p:grpSp>
        <p:nvGrpSpPr>
          <p:cNvPr id="385" name="Group 385"/>
          <p:cNvGrpSpPr/>
          <p:nvPr/>
        </p:nvGrpSpPr>
        <p:grpSpPr>
          <a:xfrm>
            <a:off x="1058862" y="3962012"/>
            <a:ext cx="1544639" cy="380188"/>
            <a:chOff x="0" y="0"/>
            <a:chExt cx="1544637" cy="380187"/>
          </a:xfrm>
        </p:grpSpPr>
        <p:sp>
          <p:nvSpPr>
            <p:cNvPr id="383" name="Shape 383"/>
            <p:cNvSpPr/>
            <p:nvPr/>
          </p:nvSpPr>
          <p:spPr>
            <a:xfrm>
              <a:off x="0" y="0"/>
              <a:ext cx="1544567" cy="380188"/>
            </a:xfrm>
            <a:prstGeom prst="rect">
              <a:avLst/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384" name="Shape 384"/>
            <p:cNvSpPr/>
            <p:nvPr/>
          </p:nvSpPr>
          <p:spPr>
            <a:xfrm>
              <a:off x="0" y="12294"/>
              <a:ext cx="1544638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4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español</a:t>
              </a:r>
            </a:p>
          </p:txBody>
        </p:sp>
      </p:grpSp>
      <p:grpSp>
        <p:nvGrpSpPr>
          <p:cNvPr id="388" name="Group 388"/>
          <p:cNvGrpSpPr/>
          <p:nvPr/>
        </p:nvGrpSpPr>
        <p:grpSpPr>
          <a:xfrm>
            <a:off x="6119812" y="1433241"/>
            <a:ext cx="1271588" cy="381542"/>
            <a:chOff x="0" y="0"/>
            <a:chExt cx="1271587" cy="381540"/>
          </a:xfrm>
        </p:grpSpPr>
        <p:sp>
          <p:nvSpPr>
            <p:cNvPr id="386" name="Shape 386"/>
            <p:cNvSpPr/>
            <p:nvPr/>
          </p:nvSpPr>
          <p:spPr>
            <a:xfrm>
              <a:off x="0" y="0"/>
              <a:ext cx="1271529" cy="381541"/>
            </a:xfrm>
            <a:prstGeom prst="rect">
              <a:avLst/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387" name="Shape 387"/>
            <p:cNvSpPr/>
            <p:nvPr/>
          </p:nvSpPr>
          <p:spPr>
            <a:xfrm>
              <a:off x="0" y="12971"/>
              <a:ext cx="1271588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4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español</a:t>
              </a:r>
            </a:p>
          </p:txBody>
        </p:sp>
      </p:grpSp>
      <p:grpSp>
        <p:nvGrpSpPr>
          <p:cNvPr id="391" name="Group 391"/>
          <p:cNvGrpSpPr/>
          <p:nvPr/>
        </p:nvGrpSpPr>
        <p:grpSpPr>
          <a:xfrm>
            <a:off x="7843837" y="5592491"/>
            <a:ext cx="1344614" cy="381542"/>
            <a:chOff x="0" y="0"/>
            <a:chExt cx="1344612" cy="381540"/>
          </a:xfrm>
        </p:grpSpPr>
        <p:sp>
          <p:nvSpPr>
            <p:cNvPr id="389" name="Shape 389"/>
            <p:cNvSpPr/>
            <p:nvPr/>
          </p:nvSpPr>
          <p:spPr>
            <a:xfrm>
              <a:off x="0" y="0"/>
              <a:ext cx="1344551" cy="381541"/>
            </a:xfrm>
            <a:prstGeom prst="rect">
              <a:avLst/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390" name="Shape 390"/>
            <p:cNvSpPr/>
            <p:nvPr/>
          </p:nvSpPr>
          <p:spPr>
            <a:xfrm>
              <a:off x="0" y="12971"/>
              <a:ext cx="1344613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4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español</a:t>
              </a:r>
            </a:p>
          </p:txBody>
        </p:sp>
      </p:grpSp>
      <p:grpSp>
        <p:nvGrpSpPr>
          <p:cNvPr id="394" name="Group 394"/>
          <p:cNvGrpSpPr/>
          <p:nvPr/>
        </p:nvGrpSpPr>
        <p:grpSpPr>
          <a:xfrm>
            <a:off x="2860674" y="4784725"/>
            <a:ext cx="1544639" cy="471466"/>
            <a:chOff x="0" y="0"/>
            <a:chExt cx="1544637" cy="471465"/>
          </a:xfrm>
        </p:grpSpPr>
        <p:sp>
          <p:nvSpPr>
            <p:cNvPr id="392" name="Shape 392"/>
            <p:cNvSpPr/>
            <p:nvPr/>
          </p:nvSpPr>
          <p:spPr>
            <a:xfrm>
              <a:off x="-1" y="0"/>
              <a:ext cx="1544568" cy="471466"/>
            </a:xfrm>
            <a:prstGeom prst="rect">
              <a:avLst/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393" name="Shape 393"/>
            <p:cNvSpPr/>
            <p:nvPr/>
          </p:nvSpPr>
          <p:spPr>
            <a:xfrm>
              <a:off x="-1" y="57943"/>
              <a:ext cx="1544639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4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español</a:t>
              </a:r>
            </a:p>
          </p:txBody>
        </p:sp>
      </p:grpSp>
      <p:grpSp>
        <p:nvGrpSpPr>
          <p:cNvPr id="397" name="Group 397"/>
          <p:cNvGrpSpPr/>
          <p:nvPr/>
        </p:nvGrpSpPr>
        <p:grpSpPr>
          <a:xfrm>
            <a:off x="4446587" y="2208212"/>
            <a:ext cx="1544639" cy="565151"/>
            <a:chOff x="0" y="0"/>
            <a:chExt cx="1544637" cy="565150"/>
          </a:xfrm>
        </p:grpSpPr>
        <p:sp>
          <p:nvSpPr>
            <p:cNvPr id="395" name="Shape 395"/>
            <p:cNvSpPr/>
            <p:nvPr/>
          </p:nvSpPr>
          <p:spPr>
            <a:xfrm>
              <a:off x="-1" y="0"/>
              <a:ext cx="1544568" cy="565150"/>
            </a:xfrm>
            <a:prstGeom prst="rect">
              <a:avLst/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396" name="Shape 396"/>
            <p:cNvSpPr/>
            <p:nvPr/>
          </p:nvSpPr>
          <p:spPr>
            <a:xfrm>
              <a:off x="-1" y="104774"/>
              <a:ext cx="1544639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4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inglés</a:t>
              </a:r>
            </a:p>
          </p:txBody>
        </p:sp>
      </p:grpSp>
      <p:grpSp>
        <p:nvGrpSpPr>
          <p:cNvPr id="400" name="Group 400"/>
          <p:cNvGrpSpPr/>
          <p:nvPr/>
        </p:nvGrpSpPr>
        <p:grpSpPr>
          <a:xfrm>
            <a:off x="2741612" y="1433512"/>
            <a:ext cx="1546226" cy="563563"/>
            <a:chOff x="0" y="0"/>
            <a:chExt cx="1546225" cy="563562"/>
          </a:xfrm>
        </p:grpSpPr>
        <p:sp>
          <p:nvSpPr>
            <p:cNvPr id="398" name="Shape 398"/>
            <p:cNvSpPr/>
            <p:nvPr/>
          </p:nvSpPr>
          <p:spPr>
            <a:xfrm>
              <a:off x="-1" y="0"/>
              <a:ext cx="1546155" cy="563563"/>
            </a:xfrm>
            <a:prstGeom prst="rect">
              <a:avLst/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399" name="Shape 399"/>
            <p:cNvSpPr/>
            <p:nvPr/>
          </p:nvSpPr>
          <p:spPr>
            <a:xfrm>
              <a:off x="0" y="103981"/>
              <a:ext cx="1546225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4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inglés</a:t>
              </a:r>
            </a:p>
          </p:txBody>
        </p:sp>
      </p:grpSp>
      <p:grpSp>
        <p:nvGrpSpPr>
          <p:cNvPr id="403" name="Group 403"/>
          <p:cNvGrpSpPr/>
          <p:nvPr/>
        </p:nvGrpSpPr>
        <p:grpSpPr>
          <a:xfrm>
            <a:off x="1079499" y="4784725"/>
            <a:ext cx="1544639" cy="563563"/>
            <a:chOff x="0" y="0"/>
            <a:chExt cx="1544637" cy="563562"/>
          </a:xfrm>
        </p:grpSpPr>
        <p:sp>
          <p:nvSpPr>
            <p:cNvPr id="401" name="Shape 401"/>
            <p:cNvSpPr/>
            <p:nvPr/>
          </p:nvSpPr>
          <p:spPr>
            <a:xfrm>
              <a:off x="-1" y="0"/>
              <a:ext cx="1544568" cy="563563"/>
            </a:xfrm>
            <a:prstGeom prst="rect">
              <a:avLst/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402" name="Shape 402"/>
            <p:cNvSpPr/>
            <p:nvPr/>
          </p:nvSpPr>
          <p:spPr>
            <a:xfrm>
              <a:off x="-1" y="103981"/>
              <a:ext cx="1544639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4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geografía</a:t>
              </a:r>
            </a:p>
          </p:txBody>
        </p:sp>
      </p:grpSp>
      <p:grpSp>
        <p:nvGrpSpPr>
          <p:cNvPr id="406" name="Group 406"/>
          <p:cNvGrpSpPr/>
          <p:nvPr/>
        </p:nvGrpSpPr>
        <p:grpSpPr>
          <a:xfrm>
            <a:off x="6164262" y="2208212"/>
            <a:ext cx="1544639" cy="565151"/>
            <a:chOff x="0" y="0"/>
            <a:chExt cx="1544637" cy="565150"/>
          </a:xfrm>
        </p:grpSpPr>
        <p:sp>
          <p:nvSpPr>
            <p:cNvPr id="404" name="Shape 404"/>
            <p:cNvSpPr/>
            <p:nvPr/>
          </p:nvSpPr>
          <p:spPr>
            <a:xfrm>
              <a:off x="-1" y="0"/>
              <a:ext cx="1544568" cy="565150"/>
            </a:xfrm>
            <a:prstGeom prst="rect">
              <a:avLst/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405" name="Shape 405"/>
            <p:cNvSpPr/>
            <p:nvPr/>
          </p:nvSpPr>
          <p:spPr>
            <a:xfrm>
              <a:off x="-1" y="104774"/>
              <a:ext cx="1544639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4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geografía</a:t>
              </a:r>
            </a:p>
          </p:txBody>
        </p:sp>
      </p:grpSp>
      <p:grpSp>
        <p:nvGrpSpPr>
          <p:cNvPr id="409" name="Group 409"/>
          <p:cNvGrpSpPr/>
          <p:nvPr/>
        </p:nvGrpSpPr>
        <p:grpSpPr>
          <a:xfrm>
            <a:off x="4473574" y="3960812"/>
            <a:ext cx="1544639" cy="565151"/>
            <a:chOff x="0" y="0"/>
            <a:chExt cx="1544637" cy="565150"/>
          </a:xfrm>
        </p:grpSpPr>
        <p:sp>
          <p:nvSpPr>
            <p:cNvPr id="407" name="Shape 407"/>
            <p:cNvSpPr/>
            <p:nvPr/>
          </p:nvSpPr>
          <p:spPr>
            <a:xfrm>
              <a:off x="-1" y="0"/>
              <a:ext cx="1544568" cy="565150"/>
            </a:xfrm>
            <a:prstGeom prst="rect">
              <a:avLst/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408" name="Shape 408"/>
            <p:cNvSpPr/>
            <p:nvPr/>
          </p:nvSpPr>
          <p:spPr>
            <a:xfrm>
              <a:off x="-1" y="104774"/>
              <a:ext cx="1544639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4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historia</a:t>
              </a:r>
            </a:p>
          </p:txBody>
        </p:sp>
      </p:grpSp>
      <p:grpSp>
        <p:nvGrpSpPr>
          <p:cNvPr id="412" name="Group 412"/>
          <p:cNvGrpSpPr/>
          <p:nvPr/>
        </p:nvGrpSpPr>
        <p:grpSpPr>
          <a:xfrm>
            <a:off x="2846387" y="2208212"/>
            <a:ext cx="1544639" cy="565151"/>
            <a:chOff x="0" y="0"/>
            <a:chExt cx="1544637" cy="565150"/>
          </a:xfrm>
        </p:grpSpPr>
        <p:sp>
          <p:nvSpPr>
            <p:cNvPr id="410" name="Shape 410"/>
            <p:cNvSpPr/>
            <p:nvPr/>
          </p:nvSpPr>
          <p:spPr>
            <a:xfrm>
              <a:off x="-1" y="0"/>
              <a:ext cx="1544568" cy="565150"/>
            </a:xfrm>
            <a:prstGeom prst="rect">
              <a:avLst/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411" name="Shape 411"/>
            <p:cNvSpPr/>
            <p:nvPr/>
          </p:nvSpPr>
          <p:spPr>
            <a:xfrm>
              <a:off x="-1" y="104774"/>
              <a:ext cx="1544639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4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historia</a:t>
              </a:r>
            </a:p>
          </p:txBody>
        </p:sp>
      </p:grpSp>
      <p:grpSp>
        <p:nvGrpSpPr>
          <p:cNvPr id="415" name="Group 415"/>
          <p:cNvGrpSpPr/>
          <p:nvPr/>
        </p:nvGrpSpPr>
        <p:grpSpPr>
          <a:xfrm>
            <a:off x="836612" y="5681662"/>
            <a:ext cx="1787526" cy="584201"/>
            <a:chOff x="0" y="0"/>
            <a:chExt cx="1787525" cy="584200"/>
          </a:xfrm>
        </p:grpSpPr>
        <p:sp>
          <p:nvSpPr>
            <p:cNvPr id="413" name="Shape 413"/>
            <p:cNvSpPr/>
            <p:nvPr/>
          </p:nvSpPr>
          <p:spPr>
            <a:xfrm>
              <a:off x="0" y="9548"/>
              <a:ext cx="1787443" cy="565104"/>
            </a:xfrm>
            <a:prstGeom prst="rect">
              <a:avLst/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414" name="Shape 414"/>
            <p:cNvSpPr/>
            <p:nvPr/>
          </p:nvSpPr>
          <p:spPr>
            <a:xfrm>
              <a:off x="0" y="0"/>
              <a:ext cx="1787526" cy="584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FFFFFF"/>
                  </a:solidFill>
                </a:rPr>
                <a:t>Computación e informática</a:t>
              </a:r>
            </a:p>
          </p:txBody>
        </p:sp>
      </p:grpSp>
      <p:grpSp>
        <p:nvGrpSpPr>
          <p:cNvPr id="418" name="Group 418"/>
          <p:cNvGrpSpPr/>
          <p:nvPr/>
        </p:nvGrpSpPr>
        <p:grpSpPr>
          <a:xfrm>
            <a:off x="6056312" y="4703762"/>
            <a:ext cx="1787526" cy="584201"/>
            <a:chOff x="0" y="0"/>
            <a:chExt cx="1787525" cy="584200"/>
          </a:xfrm>
        </p:grpSpPr>
        <p:sp>
          <p:nvSpPr>
            <p:cNvPr id="416" name="Shape 416"/>
            <p:cNvSpPr/>
            <p:nvPr/>
          </p:nvSpPr>
          <p:spPr>
            <a:xfrm>
              <a:off x="0" y="9548"/>
              <a:ext cx="1787443" cy="565104"/>
            </a:xfrm>
            <a:prstGeom prst="rect">
              <a:avLst/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417" name="Shape 417"/>
            <p:cNvSpPr/>
            <p:nvPr/>
          </p:nvSpPr>
          <p:spPr>
            <a:xfrm>
              <a:off x="0" y="0"/>
              <a:ext cx="1787526" cy="584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FFFFFF"/>
                  </a:solidFill>
                </a:rPr>
                <a:t>Computación e informática</a:t>
              </a:r>
            </a:p>
          </p:txBody>
        </p:sp>
      </p:grpSp>
      <p:grpSp>
        <p:nvGrpSpPr>
          <p:cNvPr id="421" name="Group 421"/>
          <p:cNvGrpSpPr/>
          <p:nvPr/>
        </p:nvGrpSpPr>
        <p:grpSpPr>
          <a:xfrm>
            <a:off x="4605337" y="5628481"/>
            <a:ext cx="1419226" cy="584201"/>
            <a:chOff x="0" y="0"/>
            <a:chExt cx="1419225" cy="584200"/>
          </a:xfrm>
        </p:grpSpPr>
        <p:sp>
          <p:nvSpPr>
            <p:cNvPr id="419" name="Shape 419"/>
            <p:cNvSpPr/>
            <p:nvPr/>
          </p:nvSpPr>
          <p:spPr>
            <a:xfrm>
              <a:off x="0" y="10211"/>
              <a:ext cx="1419225" cy="563778"/>
            </a:xfrm>
            <a:prstGeom prst="rect">
              <a:avLst/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420" name="Shape 420"/>
            <p:cNvSpPr/>
            <p:nvPr/>
          </p:nvSpPr>
          <p:spPr>
            <a:xfrm>
              <a:off x="0" y="0"/>
              <a:ext cx="1419225" cy="584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FFFFFF"/>
                  </a:solidFill>
                </a:rPr>
                <a:t>educación física </a:t>
              </a:r>
            </a:p>
          </p:txBody>
        </p:sp>
      </p:grpSp>
      <p:grpSp>
        <p:nvGrpSpPr>
          <p:cNvPr id="424" name="Group 424"/>
          <p:cNvGrpSpPr/>
          <p:nvPr/>
        </p:nvGrpSpPr>
        <p:grpSpPr>
          <a:xfrm>
            <a:off x="7837487" y="4774406"/>
            <a:ext cx="1277938" cy="584201"/>
            <a:chOff x="0" y="0"/>
            <a:chExt cx="1277937" cy="584200"/>
          </a:xfrm>
        </p:grpSpPr>
        <p:sp>
          <p:nvSpPr>
            <p:cNvPr id="422" name="Shape 422"/>
            <p:cNvSpPr/>
            <p:nvPr/>
          </p:nvSpPr>
          <p:spPr>
            <a:xfrm>
              <a:off x="0" y="10211"/>
              <a:ext cx="1277879" cy="563778"/>
            </a:xfrm>
            <a:prstGeom prst="rect">
              <a:avLst/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423" name="Shape 423"/>
            <p:cNvSpPr/>
            <p:nvPr/>
          </p:nvSpPr>
          <p:spPr>
            <a:xfrm>
              <a:off x="0" y="0"/>
              <a:ext cx="1277938" cy="584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FFFFFF"/>
                  </a:solidFill>
                </a:rPr>
                <a:t>educación física </a:t>
              </a:r>
            </a:p>
          </p:txBody>
        </p:sp>
      </p:grpSp>
      <p:grpSp>
        <p:nvGrpSpPr>
          <p:cNvPr id="427" name="Group 427"/>
          <p:cNvGrpSpPr/>
          <p:nvPr/>
        </p:nvGrpSpPr>
        <p:grpSpPr>
          <a:xfrm>
            <a:off x="2860674" y="3933825"/>
            <a:ext cx="1404939" cy="565150"/>
            <a:chOff x="0" y="0"/>
            <a:chExt cx="1404937" cy="565150"/>
          </a:xfrm>
        </p:grpSpPr>
        <p:sp>
          <p:nvSpPr>
            <p:cNvPr id="425" name="Shape 425"/>
            <p:cNvSpPr/>
            <p:nvPr/>
          </p:nvSpPr>
          <p:spPr>
            <a:xfrm>
              <a:off x="-1" y="0"/>
              <a:ext cx="1404874" cy="565150"/>
            </a:xfrm>
            <a:prstGeom prst="rect">
              <a:avLst/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426" name="Shape 426"/>
            <p:cNvSpPr/>
            <p:nvPr/>
          </p:nvSpPr>
          <p:spPr>
            <a:xfrm>
              <a:off x="0" y="104774"/>
              <a:ext cx="1404938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4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música</a:t>
              </a:r>
            </a:p>
          </p:txBody>
        </p:sp>
      </p:grpSp>
      <p:grpSp>
        <p:nvGrpSpPr>
          <p:cNvPr id="430" name="Group 430"/>
          <p:cNvGrpSpPr/>
          <p:nvPr/>
        </p:nvGrpSpPr>
        <p:grpSpPr>
          <a:xfrm>
            <a:off x="7823200" y="3930650"/>
            <a:ext cx="1292225" cy="565150"/>
            <a:chOff x="0" y="0"/>
            <a:chExt cx="1292225" cy="565150"/>
          </a:xfrm>
        </p:grpSpPr>
        <p:sp>
          <p:nvSpPr>
            <p:cNvPr id="428" name="Shape 428"/>
            <p:cNvSpPr/>
            <p:nvPr/>
          </p:nvSpPr>
          <p:spPr>
            <a:xfrm>
              <a:off x="0" y="0"/>
              <a:ext cx="1292225" cy="565150"/>
            </a:xfrm>
            <a:prstGeom prst="rect">
              <a:avLst/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429" name="Shape 429"/>
            <p:cNvSpPr/>
            <p:nvPr/>
          </p:nvSpPr>
          <p:spPr>
            <a:xfrm>
              <a:off x="0" y="104774"/>
              <a:ext cx="1292225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4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música</a:t>
              </a:r>
            </a:p>
          </p:txBody>
        </p:sp>
      </p:grpSp>
      <p:grpSp>
        <p:nvGrpSpPr>
          <p:cNvPr id="433" name="Group 433"/>
          <p:cNvGrpSpPr/>
          <p:nvPr/>
        </p:nvGrpSpPr>
        <p:grpSpPr>
          <a:xfrm>
            <a:off x="6178549" y="3902074"/>
            <a:ext cx="1544639" cy="473055"/>
            <a:chOff x="0" y="0"/>
            <a:chExt cx="1544637" cy="473053"/>
          </a:xfrm>
        </p:grpSpPr>
        <p:sp>
          <p:nvSpPr>
            <p:cNvPr id="431" name="Shape 431"/>
            <p:cNvSpPr/>
            <p:nvPr/>
          </p:nvSpPr>
          <p:spPr>
            <a:xfrm>
              <a:off x="-1" y="-1"/>
              <a:ext cx="1544568" cy="473055"/>
            </a:xfrm>
            <a:prstGeom prst="rect">
              <a:avLst/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432" name="Shape 432"/>
            <p:cNvSpPr/>
            <p:nvPr/>
          </p:nvSpPr>
          <p:spPr>
            <a:xfrm>
              <a:off x="-1" y="58737"/>
              <a:ext cx="1544639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4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arte</a:t>
              </a:r>
            </a:p>
          </p:txBody>
        </p:sp>
      </p:grpSp>
      <p:grpSp>
        <p:nvGrpSpPr>
          <p:cNvPr id="436" name="Group 436"/>
          <p:cNvGrpSpPr/>
          <p:nvPr/>
        </p:nvGrpSpPr>
        <p:grpSpPr>
          <a:xfrm>
            <a:off x="2790824" y="5683249"/>
            <a:ext cx="1544639" cy="473055"/>
            <a:chOff x="0" y="0"/>
            <a:chExt cx="1544637" cy="473053"/>
          </a:xfrm>
        </p:grpSpPr>
        <p:sp>
          <p:nvSpPr>
            <p:cNvPr id="434" name="Shape 434"/>
            <p:cNvSpPr/>
            <p:nvPr/>
          </p:nvSpPr>
          <p:spPr>
            <a:xfrm>
              <a:off x="-1" y="-1"/>
              <a:ext cx="1544568" cy="473055"/>
            </a:xfrm>
            <a:prstGeom prst="rect">
              <a:avLst/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435" name="Shape 435"/>
            <p:cNvSpPr/>
            <p:nvPr/>
          </p:nvSpPr>
          <p:spPr>
            <a:xfrm>
              <a:off x="-1" y="58737"/>
              <a:ext cx="1544639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4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arte</a:t>
              </a:r>
            </a:p>
          </p:txBody>
        </p:sp>
      </p:grpSp>
      <p:grpSp>
        <p:nvGrpSpPr>
          <p:cNvPr id="439" name="Group 439"/>
          <p:cNvGrpSpPr/>
          <p:nvPr/>
        </p:nvGrpSpPr>
        <p:grpSpPr>
          <a:xfrm>
            <a:off x="4494212" y="4784725"/>
            <a:ext cx="1544639" cy="471466"/>
            <a:chOff x="0" y="0"/>
            <a:chExt cx="1544637" cy="471465"/>
          </a:xfrm>
        </p:grpSpPr>
        <p:sp>
          <p:nvSpPr>
            <p:cNvPr id="437" name="Shape 437"/>
            <p:cNvSpPr/>
            <p:nvPr/>
          </p:nvSpPr>
          <p:spPr>
            <a:xfrm>
              <a:off x="-1" y="0"/>
              <a:ext cx="1544568" cy="471466"/>
            </a:xfrm>
            <a:prstGeom prst="rect">
              <a:avLst/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438" name="Shape 438"/>
            <p:cNvSpPr/>
            <p:nvPr/>
          </p:nvSpPr>
          <p:spPr>
            <a:xfrm>
              <a:off x="-1" y="57943"/>
              <a:ext cx="1544639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4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francés</a:t>
              </a:r>
            </a:p>
          </p:txBody>
        </p:sp>
      </p:grpSp>
      <p:grpSp>
        <p:nvGrpSpPr>
          <p:cNvPr id="442" name="Group 442"/>
          <p:cNvGrpSpPr/>
          <p:nvPr/>
        </p:nvGrpSpPr>
        <p:grpSpPr>
          <a:xfrm>
            <a:off x="7843837" y="1444624"/>
            <a:ext cx="1271588" cy="473055"/>
            <a:chOff x="0" y="0"/>
            <a:chExt cx="1271587" cy="473053"/>
          </a:xfrm>
        </p:grpSpPr>
        <p:sp>
          <p:nvSpPr>
            <p:cNvPr id="440" name="Shape 440"/>
            <p:cNvSpPr/>
            <p:nvPr/>
          </p:nvSpPr>
          <p:spPr>
            <a:xfrm>
              <a:off x="0" y="-1"/>
              <a:ext cx="1271529" cy="473055"/>
            </a:xfrm>
            <a:prstGeom prst="rect">
              <a:avLst/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441" name="Shape 441"/>
            <p:cNvSpPr/>
            <p:nvPr/>
          </p:nvSpPr>
          <p:spPr>
            <a:xfrm>
              <a:off x="0" y="58737"/>
              <a:ext cx="1271588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4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francés</a:t>
              </a:r>
            </a:p>
          </p:txBody>
        </p:sp>
      </p:grpSp>
      <p:grpSp>
        <p:nvGrpSpPr>
          <p:cNvPr id="445" name="Group 445"/>
          <p:cNvGrpSpPr/>
          <p:nvPr/>
        </p:nvGrpSpPr>
        <p:grpSpPr>
          <a:xfrm>
            <a:off x="1093787" y="842962"/>
            <a:ext cx="1063626" cy="473054"/>
            <a:chOff x="0" y="0"/>
            <a:chExt cx="1063625" cy="473053"/>
          </a:xfrm>
        </p:grpSpPr>
        <p:sp>
          <p:nvSpPr>
            <p:cNvPr id="443" name="Shape 443"/>
            <p:cNvSpPr/>
            <p:nvPr/>
          </p:nvSpPr>
          <p:spPr>
            <a:xfrm>
              <a:off x="-1" y="-1"/>
              <a:ext cx="1063577" cy="473055"/>
            </a:xfrm>
            <a:prstGeom prst="rect">
              <a:avLst/>
            </a:prstGeom>
            <a:solidFill>
              <a:srgbClr val="FFFF00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444" name="Shape 444"/>
            <p:cNvSpPr/>
            <p:nvPr/>
          </p:nvSpPr>
          <p:spPr>
            <a:xfrm>
              <a:off x="0" y="58737"/>
              <a:ext cx="1063625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400">
                  <a:solidFill>
                    <a:srgbClr val="00206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002060"/>
                  </a:solidFill>
                </a:rPr>
                <a:t>lunes</a:t>
              </a:r>
            </a:p>
          </p:txBody>
        </p:sp>
      </p:grpSp>
      <p:grpSp>
        <p:nvGrpSpPr>
          <p:cNvPr id="448" name="Group 448"/>
          <p:cNvGrpSpPr/>
          <p:nvPr/>
        </p:nvGrpSpPr>
        <p:grpSpPr>
          <a:xfrm>
            <a:off x="4391025" y="842962"/>
            <a:ext cx="1476375" cy="473054"/>
            <a:chOff x="0" y="0"/>
            <a:chExt cx="1476374" cy="473053"/>
          </a:xfrm>
        </p:grpSpPr>
        <p:sp>
          <p:nvSpPr>
            <p:cNvPr id="446" name="Shape 446"/>
            <p:cNvSpPr/>
            <p:nvPr/>
          </p:nvSpPr>
          <p:spPr>
            <a:xfrm>
              <a:off x="0" y="-1"/>
              <a:ext cx="1476375" cy="473055"/>
            </a:xfrm>
            <a:prstGeom prst="rect">
              <a:avLst/>
            </a:prstGeom>
            <a:solidFill>
              <a:srgbClr val="FFFF00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447" name="Shape 447"/>
            <p:cNvSpPr/>
            <p:nvPr/>
          </p:nvSpPr>
          <p:spPr>
            <a:xfrm>
              <a:off x="0" y="58737"/>
              <a:ext cx="1476375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400">
                  <a:solidFill>
                    <a:srgbClr val="00206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002060"/>
                  </a:solidFill>
                </a:rPr>
                <a:t>miércoles</a:t>
              </a:r>
            </a:p>
          </p:txBody>
        </p:sp>
      </p:grpSp>
      <p:grpSp>
        <p:nvGrpSpPr>
          <p:cNvPr id="451" name="Group 451"/>
          <p:cNvGrpSpPr/>
          <p:nvPr/>
        </p:nvGrpSpPr>
        <p:grpSpPr>
          <a:xfrm>
            <a:off x="6205537" y="842962"/>
            <a:ext cx="1139826" cy="473054"/>
            <a:chOff x="0" y="0"/>
            <a:chExt cx="1139824" cy="473053"/>
          </a:xfrm>
        </p:grpSpPr>
        <p:sp>
          <p:nvSpPr>
            <p:cNvPr id="449" name="Shape 449"/>
            <p:cNvSpPr/>
            <p:nvPr/>
          </p:nvSpPr>
          <p:spPr>
            <a:xfrm>
              <a:off x="0" y="-1"/>
              <a:ext cx="1139773" cy="473055"/>
            </a:xfrm>
            <a:prstGeom prst="rect">
              <a:avLst/>
            </a:prstGeom>
            <a:solidFill>
              <a:srgbClr val="FFFF00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450" name="Shape 450"/>
            <p:cNvSpPr/>
            <p:nvPr/>
          </p:nvSpPr>
          <p:spPr>
            <a:xfrm>
              <a:off x="0" y="58737"/>
              <a:ext cx="1139825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400">
                  <a:solidFill>
                    <a:srgbClr val="00206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002060"/>
                  </a:solidFill>
                </a:rPr>
                <a:t>jueves</a:t>
              </a:r>
            </a:p>
          </p:txBody>
        </p:sp>
      </p:grpSp>
      <p:grpSp>
        <p:nvGrpSpPr>
          <p:cNvPr id="454" name="Group 454"/>
          <p:cNvGrpSpPr/>
          <p:nvPr/>
        </p:nvGrpSpPr>
        <p:grpSpPr>
          <a:xfrm>
            <a:off x="7767637" y="842962"/>
            <a:ext cx="1147763" cy="473054"/>
            <a:chOff x="0" y="0"/>
            <a:chExt cx="1147762" cy="473053"/>
          </a:xfrm>
        </p:grpSpPr>
        <p:sp>
          <p:nvSpPr>
            <p:cNvPr id="452" name="Shape 452"/>
            <p:cNvSpPr/>
            <p:nvPr/>
          </p:nvSpPr>
          <p:spPr>
            <a:xfrm>
              <a:off x="0" y="-1"/>
              <a:ext cx="1147710" cy="473055"/>
            </a:xfrm>
            <a:prstGeom prst="rect">
              <a:avLst/>
            </a:prstGeom>
            <a:solidFill>
              <a:srgbClr val="FFFF00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453" name="Shape 453"/>
            <p:cNvSpPr/>
            <p:nvPr/>
          </p:nvSpPr>
          <p:spPr>
            <a:xfrm>
              <a:off x="0" y="58737"/>
              <a:ext cx="1147763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400">
                  <a:solidFill>
                    <a:srgbClr val="00206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002060"/>
                  </a:solidFill>
                </a:rPr>
                <a:t>viernes</a:t>
              </a:r>
            </a:p>
          </p:txBody>
        </p:sp>
      </p:grpSp>
      <p:grpSp>
        <p:nvGrpSpPr>
          <p:cNvPr id="457" name="Group 457"/>
          <p:cNvGrpSpPr/>
          <p:nvPr/>
        </p:nvGrpSpPr>
        <p:grpSpPr>
          <a:xfrm>
            <a:off x="2743200" y="842962"/>
            <a:ext cx="1219200" cy="473054"/>
            <a:chOff x="0" y="0"/>
            <a:chExt cx="1219200" cy="473053"/>
          </a:xfrm>
        </p:grpSpPr>
        <p:sp>
          <p:nvSpPr>
            <p:cNvPr id="455" name="Shape 455"/>
            <p:cNvSpPr/>
            <p:nvPr/>
          </p:nvSpPr>
          <p:spPr>
            <a:xfrm>
              <a:off x="0" y="-1"/>
              <a:ext cx="1219200" cy="473055"/>
            </a:xfrm>
            <a:prstGeom prst="rect">
              <a:avLst/>
            </a:prstGeom>
            <a:solidFill>
              <a:srgbClr val="FFFF00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456" name="Shape 456"/>
            <p:cNvSpPr/>
            <p:nvPr/>
          </p:nvSpPr>
          <p:spPr>
            <a:xfrm>
              <a:off x="0" y="58737"/>
              <a:ext cx="1219200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400">
                  <a:solidFill>
                    <a:srgbClr val="00206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002060"/>
                  </a:solidFill>
                </a:rPr>
                <a:t>martes</a:t>
              </a:r>
            </a:p>
          </p:txBody>
        </p:sp>
      </p:grpSp>
      <p:grpSp>
        <p:nvGrpSpPr>
          <p:cNvPr id="460" name="Group 460"/>
          <p:cNvGrpSpPr/>
          <p:nvPr/>
        </p:nvGrpSpPr>
        <p:grpSpPr>
          <a:xfrm>
            <a:off x="106362" y="134937"/>
            <a:ext cx="5949951" cy="550838"/>
            <a:chOff x="0" y="0"/>
            <a:chExt cx="5949950" cy="550837"/>
          </a:xfrm>
        </p:grpSpPr>
        <p:sp>
          <p:nvSpPr>
            <p:cNvPr id="458" name="Shape 458"/>
            <p:cNvSpPr/>
            <p:nvPr/>
          </p:nvSpPr>
          <p:spPr>
            <a:xfrm>
              <a:off x="-1" y="-1"/>
              <a:ext cx="5949676" cy="550839"/>
            </a:xfrm>
            <a:prstGeom prst="rect">
              <a:avLst/>
            </a:prstGeom>
            <a:solidFill>
              <a:srgbClr val="92D050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459" name="Shape 459"/>
            <p:cNvSpPr/>
            <p:nvPr/>
          </p:nvSpPr>
          <p:spPr>
            <a:xfrm>
              <a:off x="0" y="72231"/>
              <a:ext cx="5949950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800"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/>
              </a:pPr>
              <a:r>
                <a:rPr sz="2800"/>
                <a:t>El horario de Juan en su escuela</a:t>
              </a:r>
            </a:p>
          </p:txBody>
        </p:sp>
      </p:grpSp>
      <p:grpSp>
        <p:nvGrpSpPr>
          <p:cNvPr id="463" name="Group 463"/>
          <p:cNvGrpSpPr/>
          <p:nvPr/>
        </p:nvGrpSpPr>
        <p:grpSpPr>
          <a:xfrm>
            <a:off x="1093787" y="2460625"/>
            <a:ext cx="8021638" cy="2133601"/>
            <a:chOff x="0" y="0"/>
            <a:chExt cx="8021637" cy="2133600"/>
          </a:xfrm>
        </p:grpSpPr>
        <p:sp>
          <p:nvSpPr>
            <p:cNvPr id="461" name="Shape 461"/>
            <p:cNvSpPr/>
            <p:nvPr/>
          </p:nvSpPr>
          <p:spPr>
            <a:xfrm>
              <a:off x="0" y="691754"/>
              <a:ext cx="8021638" cy="750058"/>
            </a:xfrm>
            <a:prstGeom prst="rect">
              <a:avLst/>
            </a:prstGeom>
            <a:solidFill>
              <a:srgbClr val="92D050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462" name="Shape 462"/>
            <p:cNvSpPr/>
            <p:nvPr/>
          </p:nvSpPr>
          <p:spPr>
            <a:xfrm>
              <a:off x="0" y="0"/>
              <a:ext cx="8021638" cy="2133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7200"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/>
              </a:pPr>
              <a:r>
                <a:rPr sz="7200"/>
                <a:t>R    E     C    R    E    O</a:t>
              </a:r>
            </a:p>
          </p:txBody>
        </p:sp>
      </p:grpSp>
      <p:grpSp>
        <p:nvGrpSpPr>
          <p:cNvPr id="466" name="Group 466"/>
          <p:cNvGrpSpPr/>
          <p:nvPr/>
        </p:nvGrpSpPr>
        <p:grpSpPr>
          <a:xfrm>
            <a:off x="15875" y="130175"/>
            <a:ext cx="9099550" cy="863601"/>
            <a:chOff x="0" y="0"/>
            <a:chExt cx="9099550" cy="863600"/>
          </a:xfrm>
        </p:grpSpPr>
        <p:sp>
          <p:nvSpPr>
            <p:cNvPr id="464" name="Shape 464"/>
            <p:cNvSpPr/>
            <p:nvPr/>
          </p:nvSpPr>
          <p:spPr>
            <a:xfrm>
              <a:off x="0" y="3740"/>
              <a:ext cx="9099129" cy="856080"/>
            </a:xfrm>
            <a:prstGeom prst="rect">
              <a:avLst/>
            </a:prstGeom>
            <a:solidFill>
              <a:srgbClr val="B9CDE5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465" name="Shape 465"/>
            <p:cNvSpPr/>
            <p:nvPr/>
          </p:nvSpPr>
          <p:spPr>
            <a:xfrm>
              <a:off x="0" y="0"/>
              <a:ext cx="9099550" cy="863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/>
              <a:r>
                <a:rPr sz="2800">
                  <a:latin typeface="Trebuchet MS Bold"/>
                  <a:ea typeface="Trebuchet MS Bold"/>
                  <a:cs typeface="Trebuchet MS Bold"/>
                  <a:sym typeface="Trebuchet MS Bold"/>
                </a:rPr>
                <a:t>¿A qué hora es la clase de (</a:t>
              </a:r>
              <a:r>
                <a:rPr b="1" i="1" sz="2800" u="sng"/>
                <a:t>materia</a:t>
              </a:r>
              <a:r>
                <a:rPr sz="2800">
                  <a:latin typeface="Trebuchet MS Bold"/>
                  <a:ea typeface="Trebuchet MS Bold"/>
                  <a:cs typeface="Trebuchet MS Bold"/>
                  <a:sym typeface="Trebuchet MS Bold"/>
                </a:rPr>
                <a:t>) el (</a:t>
              </a:r>
              <a:r>
                <a:rPr b="1" i="1" sz="2800" u="sng"/>
                <a:t>día</a:t>
              </a:r>
              <a:r>
                <a:rPr sz="2800">
                  <a:latin typeface="Trebuchet MS Bold"/>
                  <a:ea typeface="Trebuchet MS Bold"/>
                  <a:cs typeface="Trebuchet MS Bold"/>
                  <a:sym typeface="Trebuchet MS Bold"/>
                </a:rPr>
                <a:t>)?                  </a:t>
              </a:r>
              <a:endParaRPr>
                <a:solidFill>
                  <a:srgbClr val="FFFFFF"/>
                </a:solidFill>
              </a:endParaRPr>
            </a:p>
            <a:p>
              <a:pPr lvl="0"/>
              <a:r>
                <a:rPr sz="2800">
                  <a:latin typeface="Trebuchet MS Bold"/>
                  <a:ea typeface="Trebuchet MS Bold"/>
                  <a:cs typeface="Trebuchet MS Bold"/>
                  <a:sym typeface="Trebuchet MS Bold"/>
                </a:rPr>
                <a:t>¿Qué clase tiene Juan a las (</a:t>
              </a:r>
              <a:r>
                <a:rPr b="1" i="1" sz="2800" u="sng"/>
                <a:t>hora</a:t>
              </a:r>
              <a:r>
                <a:rPr sz="2800">
                  <a:latin typeface="Trebuchet MS Bold"/>
                  <a:ea typeface="Trebuchet MS Bold"/>
                  <a:cs typeface="Trebuchet MS Bold"/>
                  <a:sym typeface="Trebuchet MS Bold"/>
                </a:rPr>
                <a:t>) el (</a:t>
              </a:r>
              <a:r>
                <a:rPr b="1" i="1" sz="2800" u="sng"/>
                <a:t>día</a:t>
              </a:r>
              <a:r>
                <a:rPr sz="2800">
                  <a:latin typeface="Trebuchet MS Bold"/>
                  <a:ea typeface="Trebuchet MS Bold"/>
                  <a:cs typeface="Trebuchet MS Bold"/>
                  <a:sym typeface="Trebuchet MS Bold"/>
                </a:rPr>
                <a:t> )?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6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42</a:t>
            </a:r>
          </a:p>
        </p:txBody>
      </p:sp>
      <p:sp>
        <p:nvSpPr>
          <p:cNvPr id="469" name="Shape 469"/>
          <p:cNvSpPr/>
          <p:nvPr/>
        </p:nvSpPr>
        <p:spPr>
          <a:xfrm>
            <a:off x="1217612" y="2492375"/>
            <a:ext cx="2540001" cy="688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000">
                <a:solidFill>
                  <a:srgbClr val="7030A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030A0"/>
                </a:solidFill>
              </a:rPr>
              <a:t>Tu horario</a:t>
            </a:r>
          </a:p>
        </p:txBody>
      </p:sp>
      <p:pic>
        <p:nvPicPr>
          <p:cNvPr id="470" name="image21.jpeg" descr="image2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150" y="1323975"/>
            <a:ext cx="1066800" cy="16033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3" name="Group 473"/>
          <p:cNvGrpSpPr/>
          <p:nvPr/>
        </p:nvGrpSpPr>
        <p:grpSpPr>
          <a:xfrm>
            <a:off x="1133476" y="655637"/>
            <a:ext cx="7562499" cy="1778001"/>
            <a:chOff x="0" y="0"/>
            <a:chExt cx="7562498" cy="1778000"/>
          </a:xfrm>
        </p:grpSpPr>
        <p:sp>
          <p:nvSpPr>
            <p:cNvPr id="471" name="Shape 471"/>
            <p:cNvSpPr/>
            <p:nvPr/>
          </p:nvSpPr>
          <p:spPr>
            <a:xfrm>
              <a:off x="0" y="71187"/>
              <a:ext cx="7562499" cy="1635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17" y="3600"/>
                  </a:moveTo>
                  <a:cubicBezTo>
                    <a:pt x="3317" y="1611"/>
                    <a:pt x="3666" y="0"/>
                    <a:pt x="4096" y="0"/>
                  </a:cubicBezTo>
                  <a:lnTo>
                    <a:pt x="20822" y="0"/>
                  </a:lnTo>
                  <a:cubicBezTo>
                    <a:pt x="21252" y="0"/>
                    <a:pt x="21600" y="1611"/>
                    <a:pt x="21600" y="3600"/>
                  </a:cubicBezTo>
                  <a:lnTo>
                    <a:pt x="21600" y="17999"/>
                  </a:lnTo>
                  <a:cubicBezTo>
                    <a:pt x="21600" y="19988"/>
                    <a:pt x="21252" y="21600"/>
                    <a:pt x="20822" y="21600"/>
                  </a:cubicBezTo>
                  <a:lnTo>
                    <a:pt x="4096" y="21600"/>
                  </a:lnTo>
                  <a:cubicBezTo>
                    <a:pt x="3666" y="21600"/>
                    <a:pt x="3317" y="19988"/>
                    <a:pt x="3317" y="17999"/>
                  </a:cubicBezTo>
                  <a:lnTo>
                    <a:pt x="3317" y="8999"/>
                  </a:lnTo>
                  <a:lnTo>
                    <a:pt x="0" y="7647"/>
                  </a:lnTo>
                  <a:lnTo>
                    <a:pt x="3317" y="3600"/>
                  </a:ln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472" name="Shape 472"/>
            <p:cNvSpPr/>
            <p:nvPr/>
          </p:nvSpPr>
          <p:spPr>
            <a:xfrm>
              <a:off x="1241452" y="0"/>
              <a:ext cx="6241574" cy="177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/>
              <a:r>
                <a:rPr sz="24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Revisa tu horario cuidadosamente. ¿Qué </a:t>
              </a:r>
              <a:r>
                <a:rPr sz="2400" u="sng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opinas</a:t>
              </a:r>
              <a:r>
                <a:rPr sz="24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de tu horario? ¿Te gusta? ¿Por qué? ¿Qué </a:t>
              </a:r>
              <a:r>
                <a:rPr sz="2400" u="sng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cambiarías</a:t>
              </a:r>
              <a:r>
                <a:rPr sz="24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? Describe el horario que </a:t>
              </a:r>
              <a:r>
                <a:rPr sz="2400" u="sng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prefieres</a:t>
              </a:r>
              <a:r>
                <a:rPr sz="24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.   Escribe por lo menos 100 palabras. </a:t>
              </a:r>
            </a:p>
          </p:txBody>
        </p:sp>
      </p:grpSp>
      <p:pic>
        <p:nvPicPr>
          <p:cNvPr id="474" name="image50.jpeg" descr="image50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662" y="3200400"/>
            <a:ext cx="4089401" cy="3503613"/>
          </a:xfrm>
          <a:prstGeom prst="rect">
            <a:avLst/>
          </a:prstGeom>
          <a:ln w="12700">
            <a:miter lim="400000"/>
          </a:ln>
        </p:spPr>
      </p:pic>
      <p:sp>
        <p:nvSpPr>
          <p:cNvPr id="475" name="Shape 475"/>
          <p:cNvSpPr/>
          <p:nvPr/>
        </p:nvSpPr>
        <p:spPr>
          <a:xfrm>
            <a:off x="4156074" y="333375"/>
            <a:ext cx="4806952" cy="7279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just"/>
            <a:r>
              <a:rPr sz="2400">
                <a:latin typeface="Trebuchet MS Bold"/>
                <a:ea typeface="Trebuchet MS Bold"/>
                <a:cs typeface="Trebuchet MS Bold"/>
                <a:sym typeface="Trebuchet MS Bold"/>
              </a:rPr>
              <a:t>Opino que mi horario no es malo.   Me gusta porque tengo materias variadas y están distribuidas en forma balanceada en la semana.  Sin embargo, me gustar</a:t>
            </a:r>
            <a:r>
              <a:rPr b="1" i="1" sz="2400" u="sng"/>
              <a:t>ía</a:t>
            </a:r>
            <a:r>
              <a:rPr sz="2400">
                <a:latin typeface="Trebuchet MS Bold"/>
                <a:ea typeface="Trebuchet MS Bold"/>
                <a:cs typeface="Trebuchet MS Bold"/>
                <a:sym typeface="Trebuchet MS Bold"/>
              </a:rPr>
              <a:t> cambiar </a:t>
            </a:r>
            <a:r>
              <a:rPr b="1" i="1" sz="2400" u="sng"/>
              <a:t>ciertas</a:t>
            </a:r>
            <a:r>
              <a:rPr sz="2400">
                <a:latin typeface="Trebuchet MS Bold"/>
                <a:ea typeface="Trebuchet MS Bold"/>
                <a:cs typeface="Trebuchet MS Bold"/>
                <a:sym typeface="Trebuchet MS Bold"/>
              </a:rPr>
              <a:t> cosas.   Me encantar</a:t>
            </a:r>
            <a:r>
              <a:rPr b="1" i="1" sz="2400" u="sng"/>
              <a:t>ía</a:t>
            </a:r>
            <a:r>
              <a:rPr sz="2400">
                <a:latin typeface="Trebuchet MS Bold"/>
                <a:ea typeface="Trebuchet MS Bold"/>
                <a:cs typeface="Trebuchet MS Bold"/>
                <a:sym typeface="Trebuchet MS Bold"/>
              </a:rPr>
              <a:t> tener un período libre cada día.  Además, </a:t>
            </a:r>
            <a:r>
              <a:rPr b="1" i="1" sz="2400" u="sng"/>
              <a:t>en vez de </a:t>
            </a:r>
            <a:r>
              <a:rPr sz="2400">
                <a:latin typeface="Trebuchet MS Bold"/>
                <a:ea typeface="Trebuchet MS Bold"/>
                <a:cs typeface="Trebuchet MS Bold"/>
                <a:sym typeface="Trebuchet MS Bold"/>
              </a:rPr>
              <a:t>tener clase de música y francés, </a:t>
            </a:r>
            <a:r>
              <a:rPr b="1" i="1" sz="2400" u="sng"/>
              <a:t>las cuales </a:t>
            </a:r>
            <a:r>
              <a:rPr sz="2400">
                <a:latin typeface="Trebuchet MS Bold"/>
                <a:ea typeface="Trebuchet MS Bold"/>
                <a:cs typeface="Trebuchet MS Bold"/>
                <a:sym typeface="Trebuchet MS Bold"/>
              </a:rPr>
              <a:t>detesto, me fascinar</a:t>
            </a:r>
            <a:r>
              <a:rPr b="1" i="1" sz="2400" u="sng"/>
              <a:t>ía</a:t>
            </a:r>
            <a:r>
              <a:rPr sz="2400">
                <a:latin typeface="Trebuchet MS Bold"/>
                <a:ea typeface="Trebuchet MS Bold"/>
                <a:cs typeface="Trebuchet MS Bold"/>
                <a:sym typeface="Trebuchet MS Bold"/>
              </a:rPr>
              <a:t> tomar italiano y economía.  Tampoco me gusta la clase de religión.  </a:t>
            </a:r>
            <a:r>
              <a:rPr b="1" i="1" sz="2400" u="sng"/>
              <a:t>Por lo tanto</a:t>
            </a:r>
            <a:r>
              <a:rPr sz="2400">
                <a:latin typeface="Trebuchet MS Bold"/>
                <a:ea typeface="Trebuchet MS Bold"/>
                <a:cs typeface="Trebuchet MS Bold"/>
                <a:sym typeface="Trebuchet MS Bold"/>
              </a:rPr>
              <a:t>, me encantar</a:t>
            </a:r>
            <a:r>
              <a:rPr b="1" i="1" sz="2400" u="sng"/>
              <a:t>ía</a:t>
            </a:r>
            <a:r>
              <a:rPr sz="2400">
                <a:latin typeface="Trebuchet MS Bold"/>
                <a:ea typeface="Trebuchet MS Bold"/>
                <a:cs typeface="Trebuchet MS Bold"/>
                <a:sym typeface="Trebuchet MS Bold"/>
              </a:rPr>
              <a:t> cambiar esa clase por una clase de finanzas.  Sin embargo, lo que más me gusta es que termino la escuela a la 1:00 pm y tengo un recreo que dura media hora.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5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43</a:t>
            </a:r>
          </a:p>
        </p:txBody>
      </p:sp>
      <p:pic>
        <p:nvPicPr>
          <p:cNvPr id="478" name="image21.jpeg" descr="image2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150" y="1323975"/>
            <a:ext cx="1066800" cy="16033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1" name="Group 481"/>
          <p:cNvGrpSpPr/>
          <p:nvPr/>
        </p:nvGrpSpPr>
        <p:grpSpPr>
          <a:xfrm>
            <a:off x="852487" y="727075"/>
            <a:ext cx="7843839" cy="4378326"/>
            <a:chOff x="0" y="0"/>
            <a:chExt cx="7843837" cy="4378325"/>
          </a:xfrm>
        </p:grpSpPr>
        <p:sp>
          <p:nvSpPr>
            <p:cNvPr id="479" name="Shape 479"/>
            <p:cNvSpPr/>
            <p:nvPr/>
          </p:nvSpPr>
          <p:spPr>
            <a:xfrm>
              <a:off x="0" y="0"/>
              <a:ext cx="7843838" cy="4378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17" y="3600"/>
                  </a:moveTo>
                  <a:cubicBezTo>
                    <a:pt x="3317" y="1611"/>
                    <a:pt x="4217" y="0"/>
                    <a:pt x="5326" y="0"/>
                  </a:cubicBezTo>
                  <a:lnTo>
                    <a:pt x="19590" y="0"/>
                  </a:lnTo>
                  <a:cubicBezTo>
                    <a:pt x="20700" y="0"/>
                    <a:pt x="21600" y="1611"/>
                    <a:pt x="21600" y="3600"/>
                  </a:cubicBezTo>
                  <a:lnTo>
                    <a:pt x="21600" y="17999"/>
                  </a:lnTo>
                  <a:cubicBezTo>
                    <a:pt x="21600" y="19988"/>
                    <a:pt x="20700" y="21600"/>
                    <a:pt x="19590" y="21600"/>
                  </a:cubicBezTo>
                  <a:lnTo>
                    <a:pt x="5326" y="21600"/>
                  </a:lnTo>
                  <a:cubicBezTo>
                    <a:pt x="4217" y="21600"/>
                    <a:pt x="3317" y="19988"/>
                    <a:pt x="3317" y="17999"/>
                  </a:cubicBezTo>
                  <a:lnTo>
                    <a:pt x="3317" y="9000"/>
                  </a:lnTo>
                  <a:lnTo>
                    <a:pt x="0" y="7647"/>
                  </a:lnTo>
                  <a:lnTo>
                    <a:pt x="3317" y="3600"/>
                  </a:ln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480" name="Shape 480"/>
            <p:cNvSpPr/>
            <p:nvPr/>
          </p:nvSpPr>
          <p:spPr>
            <a:xfrm>
              <a:off x="1418491" y="544511"/>
              <a:ext cx="6211642" cy="3289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/>
              <a:r>
                <a:rPr sz="32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Ahora es tu turno. Revisa tu horario cuidadosamente. ¿Qué </a:t>
              </a:r>
              <a:r>
                <a:rPr sz="3200" u="sng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opinas</a:t>
              </a:r>
              <a:r>
                <a:rPr sz="32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de tu horario? ¿Te gusta? ¿Por qué? ¿Qué </a:t>
              </a:r>
              <a:r>
                <a:rPr sz="3200" u="sng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cambiarías</a:t>
              </a:r>
              <a:r>
                <a:rPr sz="32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? Describe el horario que </a:t>
              </a:r>
              <a:r>
                <a:rPr sz="3200" u="sng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preferirías  </a:t>
              </a:r>
              <a:r>
                <a:rPr sz="320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.   Escribe por lo menos 150 palabras. 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box(out)" transition="out">
                                      <p:cBhvr>
                                        <p:cTn id="6" dur="1000" fill="hold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1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44</a:t>
            </a:r>
          </a:p>
        </p:txBody>
      </p:sp>
      <p:pic>
        <p:nvPicPr>
          <p:cNvPr id="484" name="3115505-460087-chef-in-uniform-cuts-the-tomato-in-the-kitchen-isolated-on-white-background.jpeg" descr="http://www.colourbox.com/preview/3115505-460087-chef-in-uniform-cuts-the-tomato-in-the-kitchen-isolated-on-white-backgroun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465137"/>
            <a:ext cx="1562100" cy="23447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90" name="Group 490"/>
          <p:cNvGrpSpPr/>
          <p:nvPr/>
        </p:nvGrpSpPr>
        <p:grpSpPr>
          <a:xfrm>
            <a:off x="1393824" y="284138"/>
            <a:ext cx="6837441" cy="2371729"/>
            <a:chOff x="0" y="-24"/>
            <a:chExt cx="6837439" cy="2371728"/>
          </a:xfrm>
        </p:grpSpPr>
        <p:sp>
          <p:nvSpPr>
            <p:cNvPr id="485" name="Shape 485"/>
            <p:cNvSpPr/>
            <p:nvPr/>
          </p:nvSpPr>
          <p:spPr>
            <a:xfrm>
              <a:off x="1877612" y="-25"/>
              <a:ext cx="4959827" cy="2371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5" fill="norm" stroke="1" extrusionOk="0">
                  <a:moveTo>
                    <a:pt x="1900" y="6800"/>
                  </a:moveTo>
                  <a:cubicBezTo>
                    <a:pt x="1657" y="4397"/>
                    <a:pt x="2907" y="2183"/>
                    <a:pt x="4691" y="1856"/>
                  </a:cubicBezTo>
                  <a:cubicBezTo>
                    <a:pt x="5413" y="1724"/>
                    <a:pt x="6148" y="1922"/>
                    <a:pt x="6778" y="2419"/>
                  </a:cubicBezTo>
                  <a:cubicBezTo>
                    <a:pt x="7445" y="725"/>
                    <a:pt x="9003" y="81"/>
                    <a:pt x="10258" y="981"/>
                  </a:cubicBezTo>
                  <a:cubicBezTo>
                    <a:pt x="10478" y="1138"/>
                    <a:pt x="10679" y="1338"/>
                    <a:pt x="10857" y="1573"/>
                  </a:cubicBezTo>
                  <a:cubicBezTo>
                    <a:pt x="11376" y="169"/>
                    <a:pt x="12641" y="-401"/>
                    <a:pt x="13682" y="299"/>
                  </a:cubicBezTo>
                  <a:cubicBezTo>
                    <a:pt x="13971" y="493"/>
                    <a:pt x="14222" y="773"/>
                    <a:pt x="14417" y="1118"/>
                  </a:cubicBezTo>
                  <a:cubicBezTo>
                    <a:pt x="15254" y="-209"/>
                    <a:pt x="16734" y="-373"/>
                    <a:pt x="17722" y="752"/>
                  </a:cubicBezTo>
                  <a:cubicBezTo>
                    <a:pt x="18137" y="1225"/>
                    <a:pt x="18416" y="1878"/>
                    <a:pt x="18513" y="2597"/>
                  </a:cubicBezTo>
                  <a:cubicBezTo>
                    <a:pt x="19885" y="3102"/>
                    <a:pt x="20694" y="5012"/>
                    <a:pt x="20320" y="6864"/>
                  </a:cubicBezTo>
                  <a:cubicBezTo>
                    <a:pt x="20289" y="7020"/>
                    <a:pt x="20249" y="7172"/>
                    <a:pt x="20202" y="7321"/>
                  </a:cubicBezTo>
                  <a:cubicBezTo>
                    <a:pt x="21303" y="9251"/>
                    <a:pt x="21033" y="12018"/>
                    <a:pt x="19601" y="13500"/>
                  </a:cubicBezTo>
                  <a:cubicBezTo>
                    <a:pt x="19155" y="13961"/>
                    <a:pt x="18628" y="14260"/>
                    <a:pt x="18072" y="14367"/>
                  </a:cubicBezTo>
                  <a:cubicBezTo>
                    <a:pt x="18072" y="16443"/>
                    <a:pt x="16822" y="18127"/>
                    <a:pt x="15280" y="18127"/>
                  </a:cubicBezTo>
                  <a:cubicBezTo>
                    <a:pt x="14757" y="18127"/>
                    <a:pt x="14244" y="17929"/>
                    <a:pt x="13801" y="17556"/>
                  </a:cubicBezTo>
                  <a:cubicBezTo>
                    <a:pt x="13279" y="19884"/>
                    <a:pt x="11460" y="21199"/>
                    <a:pt x="9737" y="20495"/>
                  </a:cubicBezTo>
                  <a:cubicBezTo>
                    <a:pt x="9015" y="20199"/>
                    <a:pt x="8392" y="19575"/>
                    <a:pt x="7972" y="18727"/>
                  </a:cubicBezTo>
                  <a:cubicBezTo>
                    <a:pt x="6208" y="20161"/>
                    <a:pt x="3919" y="19390"/>
                    <a:pt x="2859" y="17005"/>
                  </a:cubicBezTo>
                  <a:cubicBezTo>
                    <a:pt x="2846" y="16975"/>
                    <a:pt x="2832" y="16945"/>
                    <a:pt x="2819" y="16914"/>
                  </a:cubicBezTo>
                  <a:cubicBezTo>
                    <a:pt x="1665" y="17096"/>
                    <a:pt x="620" y="15986"/>
                    <a:pt x="484" y="14435"/>
                  </a:cubicBezTo>
                  <a:cubicBezTo>
                    <a:pt x="412" y="13608"/>
                    <a:pt x="614" y="12781"/>
                    <a:pt x="1038" y="12173"/>
                  </a:cubicBezTo>
                  <a:cubicBezTo>
                    <a:pt x="38" y="11380"/>
                    <a:pt x="-297" y="9639"/>
                    <a:pt x="288" y="8285"/>
                  </a:cubicBezTo>
                  <a:cubicBezTo>
                    <a:pt x="626" y="7504"/>
                    <a:pt x="1218" y="6987"/>
                    <a:pt x="1882" y="6894"/>
                  </a:cubicBezTo>
                  <a:lnTo>
                    <a:pt x="1900" y="6800"/>
                  </a:ln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486" name="Shape 486"/>
            <p:cNvSpPr/>
            <p:nvPr/>
          </p:nvSpPr>
          <p:spPr>
            <a:xfrm>
              <a:off x="1154819" y="691495"/>
              <a:ext cx="394522" cy="394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1"/>
                  </a:moveTo>
                  <a:cubicBezTo>
                    <a:pt x="21600" y="16765"/>
                    <a:pt x="16765" y="21600"/>
                    <a:pt x="10801" y="21600"/>
                  </a:cubicBezTo>
                  <a:cubicBezTo>
                    <a:pt x="4835" y="21600"/>
                    <a:pt x="0" y="16765"/>
                    <a:pt x="0" y="10801"/>
                  </a:cubicBezTo>
                  <a:cubicBezTo>
                    <a:pt x="0" y="4835"/>
                    <a:pt x="4835" y="0"/>
                    <a:pt x="10801" y="0"/>
                  </a:cubicBezTo>
                  <a:cubicBezTo>
                    <a:pt x="16765" y="0"/>
                    <a:pt x="21600" y="4835"/>
                    <a:pt x="21600" y="10801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487" name="Shape 487"/>
            <p:cNvSpPr/>
            <p:nvPr/>
          </p:nvSpPr>
          <p:spPr>
            <a:xfrm>
              <a:off x="511949" y="689560"/>
              <a:ext cx="263029" cy="26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488" name="Shape 488"/>
            <p:cNvSpPr/>
            <p:nvPr/>
          </p:nvSpPr>
          <p:spPr>
            <a:xfrm>
              <a:off x="-1" y="700131"/>
              <a:ext cx="131515" cy="13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489" name="Shape 489"/>
            <p:cNvSpPr/>
            <p:nvPr/>
          </p:nvSpPr>
          <p:spPr>
            <a:xfrm>
              <a:off x="2129408" y="120599"/>
              <a:ext cx="4544835" cy="201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8" y="14065"/>
                    <a:pt x="416" y="13902"/>
                    <a:pt x="0" y="13541"/>
                  </a:cubicBezTo>
                  <a:moveTo>
                    <a:pt x="2598" y="19136"/>
                  </a:moveTo>
                  <a:cubicBezTo>
                    <a:pt x="2404" y="19249"/>
                    <a:pt x="2201" y="19325"/>
                    <a:pt x="1994" y="19360"/>
                  </a:cubicBezTo>
                  <a:moveTo>
                    <a:pt x="7802" y="21600"/>
                  </a:moveTo>
                  <a:cubicBezTo>
                    <a:pt x="7656" y="21279"/>
                    <a:pt x="7534" y="20936"/>
                    <a:pt x="7438" y="20577"/>
                  </a:cubicBezTo>
                  <a:moveTo>
                    <a:pt x="14531" y="19049"/>
                  </a:moveTo>
                  <a:cubicBezTo>
                    <a:pt x="14510" y="19430"/>
                    <a:pt x="14461" y="19806"/>
                    <a:pt x="14386" y="20171"/>
                  </a:cubicBezTo>
                  <a:moveTo>
                    <a:pt x="17420" y="12115"/>
                  </a:moveTo>
                  <a:cubicBezTo>
                    <a:pt x="18504" y="12890"/>
                    <a:pt x="19192" y="14504"/>
                    <a:pt x="19192" y="16272"/>
                  </a:cubicBezTo>
                  <a:moveTo>
                    <a:pt x="21600" y="7648"/>
                  </a:moveTo>
                  <a:cubicBezTo>
                    <a:pt x="21423" y="8255"/>
                    <a:pt x="21153" y="8793"/>
                    <a:pt x="20811" y="9221"/>
                  </a:cubicBezTo>
                  <a:moveTo>
                    <a:pt x="19706" y="1813"/>
                  </a:moveTo>
                  <a:cubicBezTo>
                    <a:pt x="19737" y="2058"/>
                    <a:pt x="19751" y="2307"/>
                    <a:pt x="19748" y="2556"/>
                  </a:cubicBezTo>
                  <a:moveTo>
                    <a:pt x="14668" y="947"/>
                  </a:moveTo>
                  <a:cubicBezTo>
                    <a:pt x="14771" y="604"/>
                    <a:pt x="14907" y="285"/>
                    <a:pt x="15072" y="0"/>
                  </a:cubicBezTo>
                  <a:moveTo>
                    <a:pt x="10888" y="1398"/>
                  </a:moveTo>
                  <a:cubicBezTo>
                    <a:pt x="10930" y="1115"/>
                    <a:pt x="10996" y="841"/>
                    <a:pt x="11084" y="581"/>
                  </a:cubicBezTo>
                  <a:moveTo>
                    <a:pt x="6452" y="1676"/>
                  </a:moveTo>
                  <a:cubicBezTo>
                    <a:pt x="6709" y="1897"/>
                    <a:pt x="6946" y="2163"/>
                    <a:pt x="7160" y="2468"/>
                  </a:cubicBezTo>
                  <a:moveTo>
                    <a:pt x="1071" y="7904"/>
                  </a:moveTo>
                  <a:cubicBezTo>
                    <a:pt x="1015" y="7631"/>
                    <a:pt x="974" y="7353"/>
                    <a:pt x="948" y="7070"/>
                  </a:cubicBezTo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</p:grpSp>
      <p:sp>
        <p:nvSpPr>
          <p:cNvPr id="491" name="Shape 491"/>
          <p:cNvSpPr/>
          <p:nvPr/>
        </p:nvSpPr>
        <p:spPr>
          <a:xfrm>
            <a:off x="3962400" y="798512"/>
            <a:ext cx="4038600" cy="1285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0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4000"/>
              <a:t>¿Qué comes en la escuela?</a:t>
            </a:r>
          </a:p>
        </p:txBody>
      </p:sp>
      <p:pic>
        <p:nvPicPr>
          <p:cNvPr id="492" name="9318674-high-school-student-smiling-isolated-on-the-white-background.jpeg" descr="http://us.123rf.com/400wm/400/400/alexraths/alexraths1104/alexraths110400014/9318674-high-school-student-smiling-isolated-on-the-white-background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862" y="3581400"/>
            <a:ext cx="1851026" cy="2768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99" name="Group 499"/>
          <p:cNvGrpSpPr/>
          <p:nvPr/>
        </p:nvGrpSpPr>
        <p:grpSpPr>
          <a:xfrm>
            <a:off x="1003300" y="2776079"/>
            <a:ext cx="5341911" cy="1116472"/>
            <a:chOff x="0" y="0"/>
            <a:chExt cx="5341909" cy="1116470"/>
          </a:xfrm>
        </p:grpSpPr>
        <p:sp>
          <p:nvSpPr>
            <p:cNvPr id="493" name="Shape 493"/>
            <p:cNvSpPr/>
            <p:nvPr/>
          </p:nvSpPr>
          <p:spPr>
            <a:xfrm>
              <a:off x="538" y="45621"/>
              <a:ext cx="5341372" cy="763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0684" fill="norm" stroke="1" extrusionOk="0">
                  <a:moveTo>
                    <a:pt x="1900" y="6800"/>
                  </a:moveTo>
                  <a:cubicBezTo>
                    <a:pt x="1657" y="4397"/>
                    <a:pt x="2907" y="2183"/>
                    <a:pt x="4691" y="1856"/>
                  </a:cubicBezTo>
                  <a:cubicBezTo>
                    <a:pt x="5413" y="1724"/>
                    <a:pt x="6148" y="1922"/>
                    <a:pt x="6778" y="2419"/>
                  </a:cubicBezTo>
                  <a:cubicBezTo>
                    <a:pt x="7445" y="725"/>
                    <a:pt x="9003" y="81"/>
                    <a:pt x="10258" y="981"/>
                  </a:cubicBezTo>
                  <a:cubicBezTo>
                    <a:pt x="10478" y="1138"/>
                    <a:pt x="10680" y="1338"/>
                    <a:pt x="10858" y="1573"/>
                  </a:cubicBezTo>
                  <a:cubicBezTo>
                    <a:pt x="11377" y="169"/>
                    <a:pt x="12642" y="-401"/>
                    <a:pt x="13683" y="299"/>
                  </a:cubicBezTo>
                  <a:cubicBezTo>
                    <a:pt x="13972" y="493"/>
                    <a:pt x="14223" y="773"/>
                    <a:pt x="14418" y="1118"/>
                  </a:cubicBezTo>
                  <a:cubicBezTo>
                    <a:pt x="15255" y="-209"/>
                    <a:pt x="16735" y="-373"/>
                    <a:pt x="17723" y="752"/>
                  </a:cubicBezTo>
                  <a:cubicBezTo>
                    <a:pt x="18138" y="1225"/>
                    <a:pt x="18417" y="1878"/>
                    <a:pt x="18514" y="2597"/>
                  </a:cubicBezTo>
                  <a:cubicBezTo>
                    <a:pt x="19886" y="3102"/>
                    <a:pt x="20695" y="5012"/>
                    <a:pt x="20321" y="6864"/>
                  </a:cubicBezTo>
                  <a:cubicBezTo>
                    <a:pt x="20290" y="7020"/>
                    <a:pt x="20250" y="7172"/>
                    <a:pt x="20203" y="7321"/>
                  </a:cubicBezTo>
                  <a:cubicBezTo>
                    <a:pt x="21303" y="9251"/>
                    <a:pt x="21034" y="12017"/>
                    <a:pt x="19602" y="13499"/>
                  </a:cubicBezTo>
                  <a:cubicBezTo>
                    <a:pt x="19156" y="13960"/>
                    <a:pt x="18629" y="14259"/>
                    <a:pt x="18073" y="14366"/>
                  </a:cubicBezTo>
                  <a:cubicBezTo>
                    <a:pt x="18073" y="16442"/>
                    <a:pt x="16823" y="18126"/>
                    <a:pt x="15281" y="18126"/>
                  </a:cubicBezTo>
                  <a:cubicBezTo>
                    <a:pt x="14758" y="18126"/>
                    <a:pt x="14245" y="17928"/>
                    <a:pt x="13802" y="17555"/>
                  </a:cubicBezTo>
                  <a:cubicBezTo>
                    <a:pt x="13280" y="19883"/>
                    <a:pt x="11461" y="21199"/>
                    <a:pt x="9737" y="20494"/>
                  </a:cubicBezTo>
                  <a:cubicBezTo>
                    <a:pt x="9015" y="20198"/>
                    <a:pt x="8392" y="19574"/>
                    <a:pt x="7972" y="18726"/>
                  </a:cubicBezTo>
                  <a:cubicBezTo>
                    <a:pt x="6208" y="20160"/>
                    <a:pt x="3919" y="19389"/>
                    <a:pt x="2859" y="17004"/>
                  </a:cubicBezTo>
                  <a:cubicBezTo>
                    <a:pt x="2846" y="16974"/>
                    <a:pt x="2832" y="16944"/>
                    <a:pt x="2819" y="16913"/>
                  </a:cubicBezTo>
                  <a:cubicBezTo>
                    <a:pt x="1665" y="17095"/>
                    <a:pt x="620" y="15985"/>
                    <a:pt x="484" y="14434"/>
                  </a:cubicBezTo>
                  <a:cubicBezTo>
                    <a:pt x="412" y="13607"/>
                    <a:pt x="614" y="12780"/>
                    <a:pt x="1038" y="12172"/>
                  </a:cubicBezTo>
                  <a:cubicBezTo>
                    <a:pt x="38" y="11379"/>
                    <a:pt x="-297" y="9639"/>
                    <a:pt x="288" y="8285"/>
                  </a:cubicBezTo>
                  <a:cubicBezTo>
                    <a:pt x="626" y="7504"/>
                    <a:pt x="1218" y="6987"/>
                    <a:pt x="1882" y="6894"/>
                  </a:cubicBezTo>
                  <a:lnTo>
                    <a:pt x="1900" y="6800"/>
                  </a:ln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494" name="Shape 494"/>
            <p:cNvSpPr/>
            <p:nvPr/>
          </p:nvSpPr>
          <p:spPr>
            <a:xfrm>
              <a:off x="865212" y="802031"/>
              <a:ext cx="127011" cy="126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495" name="Shape 495"/>
            <p:cNvSpPr/>
            <p:nvPr/>
          </p:nvSpPr>
          <p:spPr>
            <a:xfrm>
              <a:off x="412087" y="943286"/>
              <a:ext cx="84674" cy="84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496" name="Shape 496"/>
            <p:cNvSpPr/>
            <p:nvPr/>
          </p:nvSpPr>
          <p:spPr>
            <a:xfrm>
              <a:off x="0" y="1074148"/>
              <a:ext cx="42339" cy="42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799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497" name="Shape 497"/>
            <p:cNvSpPr/>
            <p:nvPr/>
          </p:nvSpPr>
          <p:spPr>
            <a:xfrm>
              <a:off x="271710" y="84439"/>
              <a:ext cx="4894329" cy="64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8" y="14065"/>
                    <a:pt x="416" y="13902"/>
                    <a:pt x="0" y="13541"/>
                  </a:cubicBezTo>
                  <a:moveTo>
                    <a:pt x="2598" y="19136"/>
                  </a:moveTo>
                  <a:cubicBezTo>
                    <a:pt x="2404" y="19249"/>
                    <a:pt x="2201" y="19325"/>
                    <a:pt x="1994" y="19360"/>
                  </a:cubicBezTo>
                  <a:moveTo>
                    <a:pt x="7802" y="21599"/>
                  </a:moveTo>
                  <a:lnTo>
                    <a:pt x="7802" y="21600"/>
                  </a:lnTo>
                  <a:cubicBezTo>
                    <a:pt x="7656" y="21279"/>
                    <a:pt x="7534" y="20936"/>
                    <a:pt x="7438" y="20577"/>
                  </a:cubicBezTo>
                  <a:moveTo>
                    <a:pt x="14532" y="19049"/>
                  </a:moveTo>
                  <a:cubicBezTo>
                    <a:pt x="14511" y="19430"/>
                    <a:pt x="14462" y="19806"/>
                    <a:pt x="14387" y="20171"/>
                  </a:cubicBezTo>
                  <a:moveTo>
                    <a:pt x="17421" y="12115"/>
                  </a:moveTo>
                  <a:cubicBezTo>
                    <a:pt x="18505" y="12890"/>
                    <a:pt x="19193" y="14504"/>
                    <a:pt x="19193" y="16272"/>
                  </a:cubicBezTo>
                  <a:moveTo>
                    <a:pt x="21600" y="7648"/>
                  </a:moveTo>
                  <a:cubicBezTo>
                    <a:pt x="21424" y="8255"/>
                    <a:pt x="21154" y="8793"/>
                    <a:pt x="20812" y="9221"/>
                  </a:cubicBezTo>
                  <a:moveTo>
                    <a:pt x="19707" y="1813"/>
                  </a:moveTo>
                  <a:cubicBezTo>
                    <a:pt x="19738" y="2058"/>
                    <a:pt x="19752" y="2307"/>
                    <a:pt x="19749" y="2556"/>
                  </a:cubicBezTo>
                  <a:moveTo>
                    <a:pt x="14669" y="947"/>
                  </a:moveTo>
                  <a:cubicBezTo>
                    <a:pt x="14772" y="604"/>
                    <a:pt x="14908" y="285"/>
                    <a:pt x="15073" y="0"/>
                  </a:cubicBezTo>
                  <a:moveTo>
                    <a:pt x="10889" y="1398"/>
                  </a:moveTo>
                  <a:cubicBezTo>
                    <a:pt x="10931" y="1115"/>
                    <a:pt x="10997" y="841"/>
                    <a:pt x="11085" y="581"/>
                  </a:cubicBezTo>
                  <a:moveTo>
                    <a:pt x="6452" y="1676"/>
                  </a:moveTo>
                  <a:cubicBezTo>
                    <a:pt x="6709" y="1897"/>
                    <a:pt x="6946" y="2163"/>
                    <a:pt x="7160" y="2468"/>
                  </a:cubicBezTo>
                  <a:moveTo>
                    <a:pt x="1071" y="7904"/>
                  </a:moveTo>
                  <a:cubicBezTo>
                    <a:pt x="1015" y="7631"/>
                    <a:pt x="974" y="7353"/>
                    <a:pt x="948" y="7070"/>
                  </a:cubicBezTo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498" name="Shape 498"/>
            <p:cNvSpPr/>
            <p:nvPr/>
          </p:nvSpPr>
          <p:spPr>
            <a:xfrm>
              <a:off x="740210" y="0"/>
              <a:ext cx="3484637" cy="812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 sz="2800">
                  <a:latin typeface="Trebuchet MS Bold"/>
                  <a:ea typeface="Trebuchet MS Bold"/>
                  <a:cs typeface="Trebuchet MS Bold"/>
                  <a:sym typeface="Trebuchet MS Bold"/>
                </a:rPr>
                <a:t>En el recreo como . . .</a:t>
              </a:r>
              <a:r>
                <a:rPr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</a:t>
              </a:r>
            </a:p>
          </p:txBody>
        </p:sp>
      </p:grpSp>
      <p:pic>
        <p:nvPicPr>
          <p:cNvPr id="500" name="35817854.jpeg" descr="http://static2.bigstockphoto.com/thumbs/8/5/3/large2/35817854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45325" y="4294187"/>
            <a:ext cx="2097088" cy="22383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07" name="Group 507"/>
          <p:cNvGrpSpPr/>
          <p:nvPr/>
        </p:nvGrpSpPr>
        <p:grpSpPr>
          <a:xfrm>
            <a:off x="1517713" y="3871912"/>
            <a:ext cx="6281673" cy="812801"/>
            <a:chOff x="0" y="0"/>
            <a:chExt cx="6281672" cy="812800"/>
          </a:xfrm>
        </p:grpSpPr>
        <p:sp>
          <p:nvSpPr>
            <p:cNvPr id="501" name="Shape 501"/>
            <p:cNvSpPr/>
            <p:nvPr/>
          </p:nvSpPr>
          <p:spPr>
            <a:xfrm>
              <a:off x="0" y="69928"/>
              <a:ext cx="5875791" cy="711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0685" fill="norm" stroke="1" extrusionOk="0">
                  <a:moveTo>
                    <a:pt x="1900" y="6800"/>
                  </a:moveTo>
                  <a:cubicBezTo>
                    <a:pt x="1657" y="4397"/>
                    <a:pt x="2907" y="2183"/>
                    <a:pt x="4691" y="1856"/>
                  </a:cubicBezTo>
                  <a:cubicBezTo>
                    <a:pt x="5413" y="1724"/>
                    <a:pt x="6148" y="1922"/>
                    <a:pt x="6778" y="2419"/>
                  </a:cubicBezTo>
                  <a:cubicBezTo>
                    <a:pt x="7445" y="725"/>
                    <a:pt x="9003" y="81"/>
                    <a:pt x="10258" y="981"/>
                  </a:cubicBezTo>
                  <a:cubicBezTo>
                    <a:pt x="10478" y="1138"/>
                    <a:pt x="10680" y="1338"/>
                    <a:pt x="10858" y="1573"/>
                  </a:cubicBezTo>
                  <a:cubicBezTo>
                    <a:pt x="11377" y="169"/>
                    <a:pt x="12642" y="-401"/>
                    <a:pt x="13683" y="299"/>
                  </a:cubicBezTo>
                  <a:cubicBezTo>
                    <a:pt x="13972" y="493"/>
                    <a:pt x="14223" y="773"/>
                    <a:pt x="14418" y="1118"/>
                  </a:cubicBezTo>
                  <a:cubicBezTo>
                    <a:pt x="15255" y="-209"/>
                    <a:pt x="16735" y="-373"/>
                    <a:pt x="17723" y="752"/>
                  </a:cubicBezTo>
                  <a:cubicBezTo>
                    <a:pt x="18138" y="1225"/>
                    <a:pt x="18417" y="1878"/>
                    <a:pt x="18514" y="2597"/>
                  </a:cubicBezTo>
                  <a:cubicBezTo>
                    <a:pt x="19886" y="3102"/>
                    <a:pt x="20695" y="5012"/>
                    <a:pt x="20321" y="6864"/>
                  </a:cubicBezTo>
                  <a:cubicBezTo>
                    <a:pt x="20290" y="7020"/>
                    <a:pt x="20250" y="7172"/>
                    <a:pt x="20203" y="7321"/>
                  </a:cubicBezTo>
                  <a:cubicBezTo>
                    <a:pt x="21303" y="9251"/>
                    <a:pt x="21034" y="12018"/>
                    <a:pt x="19602" y="13500"/>
                  </a:cubicBezTo>
                  <a:cubicBezTo>
                    <a:pt x="19156" y="13961"/>
                    <a:pt x="18629" y="14260"/>
                    <a:pt x="18073" y="14367"/>
                  </a:cubicBezTo>
                  <a:cubicBezTo>
                    <a:pt x="18073" y="16443"/>
                    <a:pt x="16823" y="18127"/>
                    <a:pt x="15281" y="18127"/>
                  </a:cubicBezTo>
                  <a:cubicBezTo>
                    <a:pt x="14758" y="18127"/>
                    <a:pt x="14245" y="17929"/>
                    <a:pt x="13802" y="17556"/>
                  </a:cubicBezTo>
                  <a:cubicBezTo>
                    <a:pt x="13280" y="19884"/>
                    <a:pt x="11461" y="21199"/>
                    <a:pt x="9737" y="20495"/>
                  </a:cubicBezTo>
                  <a:cubicBezTo>
                    <a:pt x="9015" y="20199"/>
                    <a:pt x="8392" y="19575"/>
                    <a:pt x="7972" y="18727"/>
                  </a:cubicBezTo>
                  <a:cubicBezTo>
                    <a:pt x="6208" y="20161"/>
                    <a:pt x="3919" y="19390"/>
                    <a:pt x="2859" y="17005"/>
                  </a:cubicBezTo>
                  <a:cubicBezTo>
                    <a:pt x="2846" y="16975"/>
                    <a:pt x="2832" y="16945"/>
                    <a:pt x="2819" y="16914"/>
                  </a:cubicBezTo>
                  <a:cubicBezTo>
                    <a:pt x="1665" y="17096"/>
                    <a:pt x="620" y="15986"/>
                    <a:pt x="484" y="14435"/>
                  </a:cubicBezTo>
                  <a:cubicBezTo>
                    <a:pt x="412" y="13608"/>
                    <a:pt x="614" y="12781"/>
                    <a:pt x="1038" y="12173"/>
                  </a:cubicBezTo>
                  <a:cubicBezTo>
                    <a:pt x="38" y="11380"/>
                    <a:pt x="-297" y="9639"/>
                    <a:pt x="288" y="8285"/>
                  </a:cubicBezTo>
                  <a:cubicBezTo>
                    <a:pt x="626" y="7504"/>
                    <a:pt x="1218" y="6987"/>
                    <a:pt x="1882" y="6894"/>
                  </a:cubicBezTo>
                  <a:lnTo>
                    <a:pt x="1900" y="6800"/>
                  </a:ln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502" name="Shape 502"/>
            <p:cNvSpPr/>
            <p:nvPr/>
          </p:nvSpPr>
          <p:spPr>
            <a:xfrm>
              <a:off x="5580049" y="591085"/>
              <a:ext cx="118335" cy="118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1"/>
                  </a:moveTo>
                  <a:cubicBezTo>
                    <a:pt x="21600" y="16765"/>
                    <a:pt x="16765" y="21600"/>
                    <a:pt x="10801" y="21600"/>
                  </a:cubicBezTo>
                  <a:cubicBezTo>
                    <a:pt x="4835" y="21600"/>
                    <a:pt x="0" y="16765"/>
                    <a:pt x="0" y="10801"/>
                  </a:cubicBezTo>
                  <a:cubicBezTo>
                    <a:pt x="0" y="4835"/>
                    <a:pt x="4835" y="0"/>
                    <a:pt x="10801" y="0"/>
                  </a:cubicBezTo>
                  <a:cubicBezTo>
                    <a:pt x="16765" y="0"/>
                    <a:pt x="21600" y="4835"/>
                    <a:pt x="21600" y="10801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503" name="Shape 503"/>
            <p:cNvSpPr/>
            <p:nvPr/>
          </p:nvSpPr>
          <p:spPr>
            <a:xfrm>
              <a:off x="5930792" y="638701"/>
              <a:ext cx="78889" cy="78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1"/>
                  </a:moveTo>
                  <a:cubicBezTo>
                    <a:pt x="21600" y="16765"/>
                    <a:pt x="16765" y="21600"/>
                    <a:pt x="10801" y="21600"/>
                  </a:cubicBezTo>
                  <a:cubicBezTo>
                    <a:pt x="4835" y="21600"/>
                    <a:pt x="0" y="16765"/>
                    <a:pt x="0" y="10801"/>
                  </a:cubicBezTo>
                  <a:cubicBezTo>
                    <a:pt x="0" y="4835"/>
                    <a:pt x="4835" y="0"/>
                    <a:pt x="10801" y="0"/>
                  </a:cubicBezTo>
                  <a:cubicBezTo>
                    <a:pt x="16765" y="0"/>
                    <a:pt x="21600" y="4835"/>
                    <a:pt x="21600" y="10801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504" name="Shape 504"/>
            <p:cNvSpPr/>
            <p:nvPr/>
          </p:nvSpPr>
          <p:spPr>
            <a:xfrm>
              <a:off x="6242226" y="683004"/>
              <a:ext cx="39447" cy="39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1"/>
                  </a:moveTo>
                  <a:cubicBezTo>
                    <a:pt x="21600" y="16765"/>
                    <a:pt x="16765" y="21600"/>
                    <a:pt x="10801" y="21600"/>
                  </a:cubicBezTo>
                  <a:cubicBezTo>
                    <a:pt x="4835" y="21600"/>
                    <a:pt x="0" y="16765"/>
                    <a:pt x="0" y="10801"/>
                  </a:cubicBezTo>
                  <a:cubicBezTo>
                    <a:pt x="0" y="4835"/>
                    <a:pt x="4835" y="0"/>
                    <a:pt x="10801" y="0"/>
                  </a:cubicBezTo>
                  <a:cubicBezTo>
                    <a:pt x="16765" y="0"/>
                    <a:pt x="21600" y="4835"/>
                    <a:pt x="21600" y="10801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505" name="Shape 505"/>
            <p:cNvSpPr/>
            <p:nvPr/>
          </p:nvSpPr>
          <p:spPr>
            <a:xfrm>
              <a:off x="298302" y="106131"/>
              <a:ext cx="5384270" cy="604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8" y="14065"/>
                    <a:pt x="416" y="13902"/>
                    <a:pt x="0" y="13541"/>
                  </a:cubicBezTo>
                  <a:moveTo>
                    <a:pt x="2598" y="19136"/>
                  </a:moveTo>
                  <a:cubicBezTo>
                    <a:pt x="2404" y="19249"/>
                    <a:pt x="2201" y="19325"/>
                    <a:pt x="1994" y="19360"/>
                  </a:cubicBezTo>
                  <a:moveTo>
                    <a:pt x="7802" y="21599"/>
                  </a:moveTo>
                  <a:lnTo>
                    <a:pt x="7802" y="21600"/>
                  </a:lnTo>
                  <a:cubicBezTo>
                    <a:pt x="7656" y="21279"/>
                    <a:pt x="7534" y="20936"/>
                    <a:pt x="7438" y="20577"/>
                  </a:cubicBezTo>
                  <a:moveTo>
                    <a:pt x="14531" y="19049"/>
                  </a:moveTo>
                  <a:cubicBezTo>
                    <a:pt x="14510" y="19430"/>
                    <a:pt x="14461" y="19806"/>
                    <a:pt x="14386" y="20171"/>
                  </a:cubicBezTo>
                  <a:moveTo>
                    <a:pt x="17420" y="12115"/>
                  </a:moveTo>
                  <a:cubicBezTo>
                    <a:pt x="18504" y="12890"/>
                    <a:pt x="19192" y="14504"/>
                    <a:pt x="19192" y="16272"/>
                  </a:cubicBezTo>
                  <a:moveTo>
                    <a:pt x="21600" y="7648"/>
                  </a:moveTo>
                  <a:cubicBezTo>
                    <a:pt x="21423" y="8255"/>
                    <a:pt x="21153" y="8793"/>
                    <a:pt x="20811" y="9221"/>
                  </a:cubicBezTo>
                  <a:moveTo>
                    <a:pt x="19706" y="1813"/>
                  </a:moveTo>
                  <a:cubicBezTo>
                    <a:pt x="19737" y="2058"/>
                    <a:pt x="19751" y="2307"/>
                    <a:pt x="19748" y="2556"/>
                  </a:cubicBezTo>
                  <a:moveTo>
                    <a:pt x="14668" y="947"/>
                  </a:moveTo>
                  <a:cubicBezTo>
                    <a:pt x="14771" y="604"/>
                    <a:pt x="14907" y="285"/>
                    <a:pt x="15072" y="0"/>
                  </a:cubicBezTo>
                  <a:moveTo>
                    <a:pt x="10888" y="1398"/>
                  </a:moveTo>
                  <a:cubicBezTo>
                    <a:pt x="10930" y="1115"/>
                    <a:pt x="10996" y="841"/>
                    <a:pt x="11084" y="581"/>
                  </a:cubicBezTo>
                  <a:moveTo>
                    <a:pt x="6452" y="1676"/>
                  </a:moveTo>
                  <a:cubicBezTo>
                    <a:pt x="6709" y="1897"/>
                    <a:pt x="6946" y="2163"/>
                    <a:pt x="7160" y="2468"/>
                  </a:cubicBezTo>
                  <a:moveTo>
                    <a:pt x="1071" y="7904"/>
                  </a:moveTo>
                  <a:cubicBezTo>
                    <a:pt x="1015" y="7631"/>
                    <a:pt x="974" y="7353"/>
                    <a:pt x="948" y="7070"/>
                  </a:cubicBezTo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506" name="Shape 506"/>
            <p:cNvSpPr/>
            <p:nvPr/>
          </p:nvSpPr>
          <p:spPr>
            <a:xfrm>
              <a:off x="813677" y="0"/>
              <a:ext cx="3833285" cy="812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 sz="2800">
                  <a:latin typeface="Trebuchet MS Bold"/>
                  <a:ea typeface="Trebuchet MS Bold"/>
                  <a:cs typeface="Trebuchet MS Bold"/>
                  <a:sym typeface="Trebuchet MS Bold"/>
                </a:rPr>
                <a:t>En el almuerzo como . . .</a:t>
              </a:r>
              <a:r>
                <a:rPr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</a:t>
              </a:r>
            </a:p>
          </p:txBody>
        </p:sp>
      </p:grpSp>
      <p:pic>
        <p:nvPicPr>
          <p:cNvPr id="508" name="12161850-big-sandwich-on-white-background.jpeg" descr="http://us.123rf.com/400wm/400/400/timolina/timolina1202/timolina120200004/12161850-big-sandwich-on-white-background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27812" y="2508250"/>
            <a:ext cx="2298701" cy="1530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9" name="depositphotos_4565499-Plate-of-green-salad-on-white-background.jpeg" descr="http://static4.depositphotos.com/1015060/456/i/950/depositphotos_4565499-Plate-of-green-salad-on-white-background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52950" y="4748212"/>
            <a:ext cx="2857500" cy="19240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1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6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16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0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9" grpId="4"/>
      <p:bldP build="whole" bldLvl="1" animBg="1" rev="0" advAuto="0" spid="499" grpId="1"/>
      <p:bldP build="whole" bldLvl="1" animBg="1" rev="0" advAuto="0" spid="507" grpId="3"/>
      <p:bldP build="whole" bldLvl="1" animBg="1" rev="0" advAuto="0" spid="508" grpId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45</a:t>
            </a:r>
          </a:p>
        </p:txBody>
      </p:sp>
      <p:pic>
        <p:nvPicPr>
          <p:cNvPr id="512" name="3115505-460087-chef-in-uniform-cuts-the-tomato-in-the-kitchen-isolated-on-white-background.jpeg" descr="http://www.colourbox.com/preview/3115505-460087-chef-in-uniform-cuts-the-tomato-in-the-kitchen-isolated-on-white-backgroun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330200"/>
            <a:ext cx="1295400" cy="19462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18" name="Group 518"/>
          <p:cNvGrpSpPr/>
          <p:nvPr/>
        </p:nvGrpSpPr>
        <p:grpSpPr>
          <a:xfrm>
            <a:off x="1549400" y="479414"/>
            <a:ext cx="7062875" cy="1019178"/>
            <a:chOff x="0" y="-10"/>
            <a:chExt cx="7062874" cy="1019176"/>
          </a:xfrm>
        </p:grpSpPr>
        <p:sp>
          <p:nvSpPr>
            <p:cNvPr id="513" name="Shape 513"/>
            <p:cNvSpPr/>
            <p:nvPr/>
          </p:nvSpPr>
          <p:spPr>
            <a:xfrm>
              <a:off x="1424390" y="-11"/>
              <a:ext cx="5638485" cy="101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5" fill="norm" stroke="1" extrusionOk="0">
                  <a:moveTo>
                    <a:pt x="1900" y="6800"/>
                  </a:moveTo>
                  <a:cubicBezTo>
                    <a:pt x="1657" y="4397"/>
                    <a:pt x="2907" y="2183"/>
                    <a:pt x="4691" y="1856"/>
                  </a:cubicBezTo>
                  <a:cubicBezTo>
                    <a:pt x="5413" y="1724"/>
                    <a:pt x="6148" y="1922"/>
                    <a:pt x="6778" y="2419"/>
                  </a:cubicBezTo>
                  <a:cubicBezTo>
                    <a:pt x="7445" y="725"/>
                    <a:pt x="9003" y="81"/>
                    <a:pt x="10258" y="981"/>
                  </a:cubicBezTo>
                  <a:cubicBezTo>
                    <a:pt x="10478" y="1138"/>
                    <a:pt x="10679" y="1338"/>
                    <a:pt x="10857" y="1573"/>
                  </a:cubicBezTo>
                  <a:cubicBezTo>
                    <a:pt x="11376" y="169"/>
                    <a:pt x="12641" y="-401"/>
                    <a:pt x="13682" y="299"/>
                  </a:cubicBezTo>
                  <a:cubicBezTo>
                    <a:pt x="13971" y="493"/>
                    <a:pt x="14222" y="773"/>
                    <a:pt x="14417" y="1118"/>
                  </a:cubicBezTo>
                  <a:cubicBezTo>
                    <a:pt x="15254" y="-209"/>
                    <a:pt x="16734" y="-373"/>
                    <a:pt x="17722" y="752"/>
                  </a:cubicBezTo>
                  <a:cubicBezTo>
                    <a:pt x="18137" y="1225"/>
                    <a:pt x="18416" y="1878"/>
                    <a:pt x="18513" y="2597"/>
                  </a:cubicBezTo>
                  <a:cubicBezTo>
                    <a:pt x="19885" y="3102"/>
                    <a:pt x="20694" y="5012"/>
                    <a:pt x="20320" y="6864"/>
                  </a:cubicBezTo>
                  <a:cubicBezTo>
                    <a:pt x="20289" y="7020"/>
                    <a:pt x="20249" y="7172"/>
                    <a:pt x="20202" y="7321"/>
                  </a:cubicBezTo>
                  <a:cubicBezTo>
                    <a:pt x="21303" y="9251"/>
                    <a:pt x="21033" y="12018"/>
                    <a:pt x="19601" y="13500"/>
                  </a:cubicBezTo>
                  <a:cubicBezTo>
                    <a:pt x="19155" y="13961"/>
                    <a:pt x="18628" y="14260"/>
                    <a:pt x="18072" y="14367"/>
                  </a:cubicBezTo>
                  <a:cubicBezTo>
                    <a:pt x="18072" y="16443"/>
                    <a:pt x="16822" y="18127"/>
                    <a:pt x="15280" y="18127"/>
                  </a:cubicBezTo>
                  <a:cubicBezTo>
                    <a:pt x="14757" y="18127"/>
                    <a:pt x="14244" y="17929"/>
                    <a:pt x="13801" y="17556"/>
                  </a:cubicBezTo>
                  <a:cubicBezTo>
                    <a:pt x="13279" y="19884"/>
                    <a:pt x="11460" y="21199"/>
                    <a:pt x="9737" y="20495"/>
                  </a:cubicBezTo>
                  <a:cubicBezTo>
                    <a:pt x="9015" y="20199"/>
                    <a:pt x="8392" y="19575"/>
                    <a:pt x="7972" y="18727"/>
                  </a:cubicBezTo>
                  <a:cubicBezTo>
                    <a:pt x="6208" y="20161"/>
                    <a:pt x="3919" y="19390"/>
                    <a:pt x="2859" y="17005"/>
                  </a:cubicBezTo>
                  <a:cubicBezTo>
                    <a:pt x="2846" y="16975"/>
                    <a:pt x="2832" y="16945"/>
                    <a:pt x="2819" y="16914"/>
                  </a:cubicBezTo>
                  <a:cubicBezTo>
                    <a:pt x="1665" y="17096"/>
                    <a:pt x="620" y="15986"/>
                    <a:pt x="484" y="14435"/>
                  </a:cubicBezTo>
                  <a:cubicBezTo>
                    <a:pt x="412" y="13608"/>
                    <a:pt x="614" y="12781"/>
                    <a:pt x="1038" y="12173"/>
                  </a:cubicBezTo>
                  <a:cubicBezTo>
                    <a:pt x="38" y="11380"/>
                    <a:pt x="-297" y="9639"/>
                    <a:pt x="288" y="8285"/>
                  </a:cubicBezTo>
                  <a:cubicBezTo>
                    <a:pt x="626" y="7504"/>
                    <a:pt x="1218" y="6987"/>
                    <a:pt x="1882" y="6894"/>
                  </a:cubicBezTo>
                  <a:lnTo>
                    <a:pt x="1900" y="6800"/>
                  </a:ln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514" name="Shape 514"/>
            <p:cNvSpPr/>
            <p:nvPr/>
          </p:nvSpPr>
          <p:spPr>
            <a:xfrm>
              <a:off x="944559" y="286180"/>
              <a:ext cx="169361" cy="16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1"/>
                  </a:moveTo>
                  <a:cubicBezTo>
                    <a:pt x="21600" y="16765"/>
                    <a:pt x="16765" y="21600"/>
                    <a:pt x="10801" y="21600"/>
                  </a:cubicBezTo>
                  <a:cubicBezTo>
                    <a:pt x="4835" y="21600"/>
                    <a:pt x="0" y="16765"/>
                    <a:pt x="0" y="10801"/>
                  </a:cubicBezTo>
                  <a:cubicBezTo>
                    <a:pt x="0" y="4835"/>
                    <a:pt x="4835" y="0"/>
                    <a:pt x="10801" y="0"/>
                  </a:cubicBezTo>
                  <a:cubicBezTo>
                    <a:pt x="16765" y="0"/>
                    <a:pt x="21600" y="4835"/>
                    <a:pt x="21600" y="10801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515" name="Shape 515"/>
            <p:cNvSpPr/>
            <p:nvPr/>
          </p:nvSpPr>
          <p:spPr>
            <a:xfrm>
              <a:off x="444076" y="292340"/>
              <a:ext cx="112913" cy="113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516" name="Shape 516"/>
            <p:cNvSpPr/>
            <p:nvPr/>
          </p:nvSpPr>
          <p:spPr>
            <a:xfrm>
              <a:off x="0" y="300859"/>
              <a:ext cx="56457" cy="5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517" name="Shape 517"/>
            <p:cNvSpPr/>
            <p:nvPr/>
          </p:nvSpPr>
          <p:spPr>
            <a:xfrm>
              <a:off x="1710639" y="51823"/>
              <a:ext cx="5166709" cy="86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1"/>
                  </a:moveTo>
                  <a:cubicBezTo>
                    <a:pt x="898" y="14066"/>
                    <a:pt x="416" y="13903"/>
                    <a:pt x="0" y="13542"/>
                  </a:cubicBezTo>
                  <a:moveTo>
                    <a:pt x="2598" y="19137"/>
                  </a:moveTo>
                  <a:cubicBezTo>
                    <a:pt x="2404" y="19250"/>
                    <a:pt x="2201" y="19326"/>
                    <a:pt x="1994" y="19361"/>
                  </a:cubicBezTo>
                  <a:moveTo>
                    <a:pt x="7802" y="21600"/>
                  </a:moveTo>
                  <a:cubicBezTo>
                    <a:pt x="7656" y="21280"/>
                    <a:pt x="7534" y="20937"/>
                    <a:pt x="7438" y="20578"/>
                  </a:cubicBezTo>
                  <a:moveTo>
                    <a:pt x="14531" y="19050"/>
                  </a:moveTo>
                  <a:cubicBezTo>
                    <a:pt x="14510" y="19431"/>
                    <a:pt x="14461" y="19807"/>
                    <a:pt x="14386" y="20172"/>
                  </a:cubicBezTo>
                  <a:moveTo>
                    <a:pt x="17420" y="12116"/>
                  </a:moveTo>
                  <a:cubicBezTo>
                    <a:pt x="18504" y="12891"/>
                    <a:pt x="19192" y="14505"/>
                    <a:pt x="19192" y="16273"/>
                  </a:cubicBezTo>
                  <a:moveTo>
                    <a:pt x="21600" y="7648"/>
                  </a:moveTo>
                  <a:cubicBezTo>
                    <a:pt x="21423" y="8255"/>
                    <a:pt x="21153" y="8793"/>
                    <a:pt x="20811" y="9221"/>
                  </a:cubicBezTo>
                  <a:moveTo>
                    <a:pt x="19706" y="1813"/>
                  </a:moveTo>
                  <a:cubicBezTo>
                    <a:pt x="19737" y="2058"/>
                    <a:pt x="19751" y="2307"/>
                    <a:pt x="19748" y="2556"/>
                  </a:cubicBezTo>
                  <a:moveTo>
                    <a:pt x="14668" y="947"/>
                  </a:moveTo>
                  <a:cubicBezTo>
                    <a:pt x="14771" y="604"/>
                    <a:pt x="14907" y="285"/>
                    <a:pt x="15072" y="0"/>
                  </a:cubicBezTo>
                  <a:moveTo>
                    <a:pt x="10888" y="1398"/>
                  </a:moveTo>
                  <a:cubicBezTo>
                    <a:pt x="10930" y="1115"/>
                    <a:pt x="10996" y="841"/>
                    <a:pt x="11084" y="581"/>
                  </a:cubicBezTo>
                  <a:moveTo>
                    <a:pt x="6452" y="1676"/>
                  </a:moveTo>
                  <a:cubicBezTo>
                    <a:pt x="6709" y="1897"/>
                    <a:pt x="6946" y="2163"/>
                    <a:pt x="7160" y="2468"/>
                  </a:cubicBezTo>
                  <a:moveTo>
                    <a:pt x="1071" y="7904"/>
                  </a:moveTo>
                  <a:cubicBezTo>
                    <a:pt x="1015" y="7631"/>
                    <a:pt x="974" y="7353"/>
                    <a:pt x="948" y="7070"/>
                  </a:cubicBezTo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</p:grpSp>
      <p:sp>
        <p:nvSpPr>
          <p:cNvPr id="519" name="Shape 519"/>
          <p:cNvSpPr/>
          <p:nvPr/>
        </p:nvSpPr>
        <p:spPr>
          <a:xfrm>
            <a:off x="3395662" y="636587"/>
            <a:ext cx="4527551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800"/>
              <a:t>¿Qué comes en la escuela?</a:t>
            </a:r>
          </a:p>
        </p:txBody>
      </p:sp>
      <p:pic>
        <p:nvPicPr>
          <p:cNvPr id="520" name="3145400-995825-salad-with-greens-and-vegetables-on-white-background.jpeg" descr="http://www.colourbox.com/preview/3145400-995825-salad-with-greens-and-vegetables-on-white-background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000" y="2452687"/>
            <a:ext cx="5716588" cy="3811588"/>
          </a:xfrm>
          <a:prstGeom prst="rect">
            <a:avLst/>
          </a:prstGeom>
          <a:ln w="12700">
            <a:miter lim="400000"/>
          </a:ln>
        </p:spPr>
      </p:pic>
      <p:sp>
        <p:nvSpPr>
          <p:cNvPr id="521" name="Shape 521"/>
          <p:cNvSpPr/>
          <p:nvPr/>
        </p:nvSpPr>
        <p:spPr>
          <a:xfrm>
            <a:off x="760412" y="5410199"/>
            <a:ext cx="1908176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060"/>
                </a:solidFill>
              </a:rPr>
              <a:t>ensalada.</a:t>
            </a:r>
          </a:p>
        </p:txBody>
      </p:sp>
      <p:sp>
        <p:nvSpPr>
          <p:cNvPr id="522" name="Shape 522"/>
          <p:cNvSpPr/>
          <p:nvPr/>
        </p:nvSpPr>
        <p:spPr>
          <a:xfrm>
            <a:off x="455612" y="2970212"/>
            <a:ext cx="2913063" cy="2529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Normalmente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Generalmente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Siempre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A veces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Nunca </a:t>
            </a:r>
          </a:p>
        </p:txBody>
      </p:sp>
      <p:sp>
        <p:nvSpPr>
          <p:cNvPr id="523" name="Shape 523"/>
          <p:cNvSpPr/>
          <p:nvPr/>
        </p:nvSpPr>
        <p:spPr>
          <a:xfrm>
            <a:off x="2285999" y="1498600"/>
            <a:ext cx="5453064" cy="904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En el recreo _____ como . . .</a:t>
            </a:r>
            <a:endParaRPr sz="2800"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r>
              <a: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En el almuerzo _____ como . . 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1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46</a:t>
            </a:r>
          </a:p>
        </p:txBody>
      </p:sp>
      <p:pic>
        <p:nvPicPr>
          <p:cNvPr id="526" name="3115505-460087-chef-in-uniform-cuts-the-tomato-in-the-kitchen-isolated-on-white-background.jpeg" descr="http://www.colourbox.com/preview/3115505-460087-chef-in-uniform-cuts-the-tomato-in-the-kitchen-isolated-on-white-backgroun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330200"/>
            <a:ext cx="1295400" cy="19462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32" name="Group 532"/>
          <p:cNvGrpSpPr/>
          <p:nvPr/>
        </p:nvGrpSpPr>
        <p:grpSpPr>
          <a:xfrm>
            <a:off x="1549400" y="479414"/>
            <a:ext cx="7062875" cy="1019178"/>
            <a:chOff x="0" y="-10"/>
            <a:chExt cx="7062874" cy="1019176"/>
          </a:xfrm>
        </p:grpSpPr>
        <p:sp>
          <p:nvSpPr>
            <p:cNvPr id="527" name="Shape 527"/>
            <p:cNvSpPr/>
            <p:nvPr/>
          </p:nvSpPr>
          <p:spPr>
            <a:xfrm>
              <a:off x="1424390" y="-11"/>
              <a:ext cx="5638485" cy="101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5" fill="norm" stroke="1" extrusionOk="0">
                  <a:moveTo>
                    <a:pt x="1900" y="6800"/>
                  </a:moveTo>
                  <a:cubicBezTo>
                    <a:pt x="1657" y="4397"/>
                    <a:pt x="2907" y="2183"/>
                    <a:pt x="4691" y="1856"/>
                  </a:cubicBezTo>
                  <a:cubicBezTo>
                    <a:pt x="5413" y="1724"/>
                    <a:pt x="6148" y="1922"/>
                    <a:pt x="6778" y="2419"/>
                  </a:cubicBezTo>
                  <a:cubicBezTo>
                    <a:pt x="7445" y="725"/>
                    <a:pt x="9003" y="81"/>
                    <a:pt x="10258" y="981"/>
                  </a:cubicBezTo>
                  <a:cubicBezTo>
                    <a:pt x="10478" y="1138"/>
                    <a:pt x="10679" y="1338"/>
                    <a:pt x="10857" y="1573"/>
                  </a:cubicBezTo>
                  <a:cubicBezTo>
                    <a:pt x="11376" y="169"/>
                    <a:pt x="12641" y="-401"/>
                    <a:pt x="13682" y="299"/>
                  </a:cubicBezTo>
                  <a:cubicBezTo>
                    <a:pt x="13971" y="493"/>
                    <a:pt x="14222" y="773"/>
                    <a:pt x="14417" y="1118"/>
                  </a:cubicBezTo>
                  <a:cubicBezTo>
                    <a:pt x="15254" y="-209"/>
                    <a:pt x="16734" y="-373"/>
                    <a:pt x="17722" y="752"/>
                  </a:cubicBezTo>
                  <a:cubicBezTo>
                    <a:pt x="18137" y="1225"/>
                    <a:pt x="18416" y="1878"/>
                    <a:pt x="18513" y="2597"/>
                  </a:cubicBezTo>
                  <a:cubicBezTo>
                    <a:pt x="19885" y="3102"/>
                    <a:pt x="20694" y="5012"/>
                    <a:pt x="20320" y="6864"/>
                  </a:cubicBezTo>
                  <a:cubicBezTo>
                    <a:pt x="20289" y="7020"/>
                    <a:pt x="20249" y="7172"/>
                    <a:pt x="20202" y="7321"/>
                  </a:cubicBezTo>
                  <a:cubicBezTo>
                    <a:pt x="21303" y="9251"/>
                    <a:pt x="21033" y="12018"/>
                    <a:pt x="19601" y="13500"/>
                  </a:cubicBezTo>
                  <a:cubicBezTo>
                    <a:pt x="19155" y="13961"/>
                    <a:pt x="18628" y="14260"/>
                    <a:pt x="18072" y="14367"/>
                  </a:cubicBezTo>
                  <a:cubicBezTo>
                    <a:pt x="18072" y="16443"/>
                    <a:pt x="16822" y="18127"/>
                    <a:pt x="15280" y="18127"/>
                  </a:cubicBezTo>
                  <a:cubicBezTo>
                    <a:pt x="14757" y="18127"/>
                    <a:pt x="14244" y="17929"/>
                    <a:pt x="13801" y="17556"/>
                  </a:cubicBezTo>
                  <a:cubicBezTo>
                    <a:pt x="13279" y="19884"/>
                    <a:pt x="11460" y="21199"/>
                    <a:pt x="9737" y="20495"/>
                  </a:cubicBezTo>
                  <a:cubicBezTo>
                    <a:pt x="9015" y="20199"/>
                    <a:pt x="8392" y="19575"/>
                    <a:pt x="7972" y="18727"/>
                  </a:cubicBezTo>
                  <a:cubicBezTo>
                    <a:pt x="6208" y="20161"/>
                    <a:pt x="3919" y="19390"/>
                    <a:pt x="2859" y="17005"/>
                  </a:cubicBezTo>
                  <a:cubicBezTo>
                    <a:pt x="2846" y="16975"/>
                    <a:pt x="2832" y="16945"/>
                    <a:pt x="2819" y="16914"/>
                  </a:cubicBezTo>
                  <a:cubicBezTo>
                    <a:pt x="1665" y="17096"/>
                    <a:pt x="620" y="15986"/>
                    <a:pt x="484" y="14435"/>
                  </a:cubicBezTo>
                  <a:cubicBezTo>
                    <a:pt x="412" y="13608"/>
                    <a:pt x="614" y="12781"/>
                    <a:pt x="1038" y="12173"/>
                  </a:cubicBezTo>
                  <a:cubicBezTo>
                    <a:pt x="38" y="11380"/>
                    <a:pt x="-297" y="9639"/>
                    <a:pt x="288" y="8285"/>
                  </a:cubicBezTo>
                  <a:cubicBezTo>
                    <a:pt x="626" y="7504"/>
                    <a:pt x="1218" y="6987"/>
                    <a:pt x="1882" y="6894"/>
                  </a:cubicBezTo>
                  <a:lnTo>
                    <a:pt x="1900" y="6800"/>
                  </a:ln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528" name="Shape 528"/>
            <p:cNvSpPr/>
            <p:nvPr/>
          </p:nvSpPr>
          <p:spPr>
            <a:xfrm>
              <a:off x="944559" y="286180"/>
              <a:ext cx="169361" cy="16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1"/>
                  </a:moveTo>
                  <a:cubicBezTo>
                    <a:pt x="21600" y="16765"/>
                    <a:pt x="16765" y="21600"/>
                    <a:pt x="10801" y="21600"/>
                  </a:cubicBezTo>
                  <a:cubicBezTo>
                    <a:pt x="4835" y="21600"/>
                    <a:pt x="0" y="16765"/>
                    <a:pt x="0" y="10801"/>
                  </a:cubicBezTo>
                  <a:cubicBezTo>
                    <a:pt x="0" y="4835"/>
                    <a:pt x="4835" y="0"/>
                    <a:pt x="10801" y="0"/>
                  </a:cubicBezTo>
                  <a:cubicBezTo>
                    <a:pt x="16765" y="0"/>
                    <a:pt x="21600" y="4835"/>
                    <a:pt x="21600" y="10801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529" name="Shape 529"/>
            <p:cNvSpPr/>
            <p:nvPr/>
          </p:nvSpPr>
          <p:spPr>
            <a:xfrm>
              <a:off x="444076" y="292340"/>
              <a:ext cx="112913" cy="113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530" name="Shape 530"/>
            <p:cNvSpPr/>
            <p:nvPr/>
          </p:nvSpPr>
          <p:spPr>
            <a:xfrm>
              <a:off x="0" y="300859"/>
              <a:ext cx="56457" cy="5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531" name="Shape 531"/>
            <p:cNvSpPr/>
            <p:nvPr/>
          </p:nvSpPr>
          <p:spPr>
            <a:xfrm>
              <a:off x="1710639" y="51823"/>
              <a:ext cx="5166709" cy="86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1"/>
                  </a:moveTo>
                  <a:cubicBezTo>
                    <a:pt x="898" y="14066"/>
                    <a:pt x="416" y="13903"/>
                    <a:pt x="0" y="13542"/>
                  </a:cubicBezTo>
                  <a:moveTo>
                    <a:pt x="2598" y="19137"/>
                  </a:moveTo>
                  <a:cubicBezTo>
                    <a:pt x="2404" y="19250"/>
                    <a:pt x="2201" y="19326"/>
                    <a:pt x="1994" y="19361"/>
                  </a:cubicBezTo>
                  <a:moveTo>
                    <a:pt x="7802" y="21600"/>
                  </a:moveTo>
                  <a:cubicBezTo>
                    <a:pt x="7656" y="21280"/>
                    <a:pt x="7534" y="20937"/>
                    <a:pt x="7438" y="20578"/>
                  </a:cubicBezTo>
                  <a:moveTo>
                    <a:pt x="14531" y="19050"/>
                  </a:moveTo>
                  <a:cubicBezTo>
                    <a:pt x="14510" y="19431"/>
                    <a:pt x="14461" y="19807"/>
                    <a:pt x="14386" y="20172"/>
                  </a:cubicBezTo>
                  <a:moveTo>
                    <a:pt x="17420" y="12116"/>
                  </a:moveTo>
                  <a:cubicBezTo>
                    <a:pt x="18504" y="12891"/>
                    <a:pt x="19192" y="14505"/>
                    <a:pt x="19192" y="16273"/>
                  </a:cubicBezTo>
                  <a:moveTo>
                    <a:pt x="21600" y="7648"/>
                  </a:moveTo>
                  <a:cubicBezTo>
                    <a:pt x="21423" y="8255"/>
                    <a:pt x="21153" y="8793"/>
                    <a:pt x="20811" y="9221"/>
                  </a:cubicBezTo>
                  <a:moveTo>
                    <a:pt x="19706" y="1813"/>
                  </a:moveTo>
                  <a:cubicBezTo>
                    <a:pt x="19737" y="2058"/>
                    <a:pt x="19751" y="2307"/>
                    <a:pt x="19748" y="2556"/>
                  </a:cubicBezTo>
                  <a:moveTo>
                    <a:pt x="14668" y="947"/>
                  </a:moveTo>
                  <a:cubicBezTo>
                    <a:pt x="14771" y="604"/>
                    <a:pt x="14907" y="285"/>
                    <a:pt x="15072" y="0"/>
                  </a:cubicBezTo>
                  <a:moveTo>
                    <a:pt x="10888" y="1398"/>
                  </a:moveTo>
                  <a:cubicBezTo>
                    <a:pt x="10930" y="1115"/>
                    <a:pt x="10996" y="841"/>
                    <a:pt x="11084" y="581"/>
                  </a:cubicBezTo>
                  <a:moveTo>
                    <a:pt x="6452" y="1676"/>
                  </a:moveTo>
                  <a:cubicBezTo>
                    <a:pt x="6709" y="1897"/>
                    <a:pt x="6946" y="2163"/>
                    <a:pt x="7160" y="2468"/>
                  </a:cubicBezTo>
                  <a:moveTo>
                    <a:pt x="1071" y="7904"/>
                  </a:moveTo>
                  <a:cubicBezTo>
                    <a:pt x="1015" y="7631"/>
                    <a:pt x="974" y="7353"/>
                    <a:pt x="948" y="7070"/>
                  </a:cubicBezTo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</p:grpSp>
      <p:sp>
        <p:nvSpPr>
          <p:cNvPr id="533" name="Shape 533"/>
          <p:cNvSpPr/>
          <p:nvPr/>
        </p:nvSpPr>
        <p:spPr>
          <a:xfrm>
            <a:off x="3395662" y="636587"/>
            <a:ext cx="4527551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800"/>
              <a:t>¿Qué comes en la escuela?</a:t>
            </a:r>
          </a:p>
        </p:txBody>
      </p:sp>
      <p:sp>
        <p:nvSpPr>
          <p:cNvPr id="534" name="Shape 534"/>
          <p:cNvSpPr/>
          <p:nvPr/>
        </p:nvSpPr>
        <p:spPr>
          <a:xfrm>
            <a:off x="652462" y="5410199"/>
            <a:ext cx="2043113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060"/>
                </a:solidFill>
              </a:rPr>
              <a:t>sánduche.</a:t>
            </a:r>
          </a:p>
        </p:txBody>
      </p:sp>
      <p:pic>
        <p:nvPicPr>
          <p:cNvPr id="535" name="3145420-996147-sandwich-with-bacon-and-vegetables-on-white-background.jpeg" descr="http://www.colourbox.com/preview/3145420-996147-sandwich-with-bacon-and-vegetables-on-white-background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36925" y="2414587"/>
            <a:ext cx="5592763" cy="3984626"/>
          </a:xfrm>
          <a:prstGeom prst="rect">
            <a:avLst/>
          </a:prstGeom>
          <a:ln w="12700">
            <a:miter lim="400000"/>
          </a:ln>
        </p:spPr>
      </p:pic>
      <p:sp>
        <p:nvSpPr>
          <p:cNvPr id="536" name="Shape 536"/>
          <p:cNvSpPr/>
          <p:nvPr/>
        </p:nvSpPr>
        <p:spPr>
          <a:xfrm>
            <a:off x="455612" y="2970212"/>
            <a:ext cx="2913063" cy="2529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Normalmente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Generalmente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Siempre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A veces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Nunca </a:t>
            </a:r>
          </a:p>
        </p:txBody>
      </p:sp>
      <p:sp>
        <p:nvSpPr>
          <p:cNvPr id="537" name="Shape 537"/>
          <p:cNvSpPr/>
          <p:nvPr/>
        </p:nvSpPr>
        <p:spPr>
          <a:xfrm>
            <a:off x="2285999" y="1498600"/>
            <a:ext cx="5453064" cy="904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En el recreo _____ como . . .</a:t>
            </a:r>
            <a:endParaRPr sz="2800"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r>
              <a: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En el almuerzo _____ como . . 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4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47</a:t>
            </a:r>
          </a:p>
        </p:txBody>
      </p:sp>
      <p:pic>
        <p:nvPicPr>
          <p:cNvPr id="540" name="3115505-460087-chef-in-uniform-cuts-the-tomato-in-the-kitchen-isolated-on-white-background.jpeg" descr="http://www.colourbox.com/preview/3115505-460087-chef-in-uniform-cuts-the-tomato-in-the-kitchen-isolated-on-white-backgroun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330200"/>
            <a:ext cx="1295400" cy="19462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46" name="Group 546"/>
          <p:cNvGrpSpPr/>
          <p:nvPr/>
        </p:nvGrpSpPr>
        <p:grpSpPr>
          <a:xfrm>
            <a:off x="1549400" y="479414"/>
            <a:ext cx="7062875" cy="1019178"/>
            <a:chOff x="0" y="-10"/>
            <a:chExt cx="7062874" cy="1019176"/>
          </a:xfrm>
        </p:grpSpPr>
        <p:sp>
          <p:nvSpPr>
            <p:cNvPr id="541" name="Shape 541"/>
            <p:cNvSpPr/>
            <p:nvPr/>
          </p:nvSpPr>
          <p:spPr>
            <a:xfrm>
              <a:off x="1424390" y="-11"/>
              <a:ext cx="5638485" cy="101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5" fill="norm" stroke="1" extrusionOk="0">
                  <a:moveTo>
                    <a:pt x="1900" y="6800"/>
                  </a:moveTo>
                  <a:cubicBezTo>
                    <a:pt x="1657" y="4397"/>
                    <a:pt x="2907" y="2183"/>
                    <a:pt x="4691" y="1856"/>
                  </a:cubicBezTo>
                  <a:cubicBezTo>
                    <a:pt x="5413" y="1724"/>
                    <a:pt x="6148" y="1922"/>
                    <a:pt x="6778" y="2419"/>
                  </a:cubicBezTo>
                  <a:cubicBezTo>
                    <a:pt x="7445" y="725"/>
                    <a:pt x="9003" y="81"/>
                    <a:pt x="10258" y="981"/>
                  </a:cubicBezTo>
                  <a:cubicBezTo>
                    <a:pt x="10478" y="1138"/>
                    <a:pt x="10679" y="1338"/>
                    <a:pt x="10857" y="1573"/>
                  </a:cubicBezTo>
                  <a:cubicBezTo>
                    <a:pt x="11376" y="169"/>
                    <a:pt x="12641" y="-401"/>
                    <a:pt x="13682" y="299"/>
                  </a:cubicBezTo>
                  <a:cubicBezTo>
                    <a:pt x="13971" y="493"/>
                    <a:pt x="14222" y="773"/>
                    <a:pt x="14417" y="1118"/>
                  </a:cubicBezTo>
                  <a:cubicBezTo>
                    <a:pt x="15254" y="-209"/>
                    <a:pt x="16734" y="-373"/>
                    <a:pt x="17722" y="752"/>
                  </a:cubicBezTo>
                  <a:cubicBezTo>
                    <a:pt x="18137" y="1225"/>
                    <a:pt x="18416" y="1878"/>
                    <a:pt x="18513" y="2597"/>
                  </a:cubicBezTo>
                  <a:cubicBezTo>
                    <a:pt x="19885" y="3102"/>
                    <a:pt x="20694" y="5012"/>
                    <a:pt x="20320" y="6864"/>
                  </a:cubicBezTo>
                  <a:cubicBezTo>
                    <a:pt x="20289" y="7020"/>
                    <a:pt x="20249" y="7172"/>
                    <a:pt x="20202" y="7321"/>
                  </a:cubicBezTo>
                  <a:cubicBezTo>
                    <a:pt x="21303" y="9251"/>
                    <a:pt x="21033" y="12018"/>
                    <a:pt x="19601" y="13500"/>
                  </a:cubicBezTo>
                  <a:cubicBezTo>
                    <a:pt x="19155" y="13961"/>
                    <a:pt x="18628" y="14260"/>
                    <a:pt x="18072" y="14367"/>
                  </a:cubicBezTo>
                  <a:cubicBezTo>
                    <a:pt x="18072" y="16443"/>
                    <a:pt x="16822" y="18127"/>
                    <a:pt x="15280" y="18127"/>
                  </a:cubicBezTo>
                  <a:cubicBezTo>
                    <a:pt x="14757" y="18127"/>
                    <a:pt x="14244" y="17929"/>
                    <a:pt x="13801" y="17556"/>
                  </a:cubicBezTo>
                  <a:cubicBezTo>
                    <a:pt x="13279" y="19884"/>
                    <a:pt x="11460" y="21199"/>
                    <a:pt x="9737" y="20495"/>
                  </a:cubicBezTo>
                  <a:cubicBezTo>
                    <a:pt x="9015" y="20199"/>
                    <a:pt x="8392" y="19575"/>
                    <a:pt x="7972" y="18727"/>
                  </a:cubicBezTo>
                  <a:cubicBezTo>
                    <a:pt x="6208" y="20161"/>
                    <a:pt x="3919" y="19390"/>
                    <a:pt x="2859" y="17005"/>
                  </a:cubicBezTo>
                  <a:cubicBezTo>
                    <a:pt x="2846" y="16975"/>
                    <a:pt x="2832" y="16945"/>
                    <a:pt x="2819" y="16914"/>
                  </a:cubicBezTo>
                  <a:cubicBezTo>
                    <a:pt x="1665" y="17096"/>
                    <a:pt x="620" y="15986"/>
                    <a:pt x="484" y="14435"/>
                  </a:cubicBezTo>
                  <a:cubicBezTo>
                    <a:pt x="412" y="13608"/>
                    <a:pt x="614" y="12781"/>
                    <a:pt x="1038" y="12173"/>
                  </a:cubicBezTo>
                  <a:cubicBezTo>
                    <a:pt x="38" y="11380"/>
                    <a:pt x="-297" y="9639"/>
                    <a:pt x="288" y="8285"/>
                  </a:cubicBezTo>
                  <a:cubicBezTo>
                    <a:pt x="626" y="7504"/>
                    <a:pt x="1218" y="6987"/>
                    <a:pt x="1882" y="6894"/>
                  </a:cubicBezTo>
                  <a:lnTo>
                    <a:pt x="1900" y="6800"/>
                  </a:ln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542" name="Shape 542"/>
            <p:cNvSpPr/>
            <p:nvPr/>
          </p:nvSpPr>
          <p:spPr>
            <a:xfrm>
              <a:off x="944559" y="286180"/>
              <a:ext cx="169361" cy="16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1"/>
                  </a:moveTo>
                  <a:cubicBezTo>
                    <a:pt x="21600" y="16765"/>
                    <a:pt x="16765" y="21600"/>
                    <a:pt x="10801" y="21600"/>
                  </a:cubicBezTo>
                  <a:cubicBezTo>
                    <a:pt x="4835" y="21600"/>
                    <a:pt x="0" y="16765"/>
                    <a:pt x="0" y="10801"/>
                  </a:cubicBezTo>
                  <a:cubicBezTo>
                    <a:pt x="0" y="4835"/>
                    <a:pt x="4835" y="0"/>
                    <a:pt x="10801" y="0"/>
                  </a:cubicBezTo>
                  <a:cubicBezTo>
                    <a:pt x="16765" y="0"/>
                    <a:pt x="21600" y="4835"/>
                    <a:pt x="21600" y="10801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543" name="Shape 543"/>
            <p:cNvSpPr/>
            <p:nvPr/>
          </p:nvSpPr>
          <p:spPr>
            <a:xfrm>
              <a:off x="444076" y="292340"/>
              <a:ext cx="112913" cy="113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544" name="Shape 544"/>
            <p:cNvSpPr/>
            <p:nvPr/>
          </p:nvSpPr>
          <p:spPr>
            <a:xfrm>
              <a:off x="0" y="300859"/>
              <a:ext cx="56457" cy="5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545" name="Shape 545"/>
            <p:cNvSpPr/>
            <p:nvPr/>
          </p:nvSpPr>
          <p:spPr>
            <a:xfrm>
              <a:off x="1710639" y="51823"/>
              <a:ext cx="5166709" cy="86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1"/>
                  </a:moveTo>
                  <a:cubicBezTo>
                    <a:pt x="898" y="14066"/>
                    <a:pt x="416" y="13903"/>
                    <a:pt x="0" y="13542"/>
                  </a:cubicBezTo>
                  <a:moveTo>
                    <a:pt x="2598" y="19137"/>
                  </a:moveTo>
                  <a:cubicBezTo>
                    <a:pt x="2404" y="19250"/>
                    <a:pt x="2201" y="19326"/>
                    <a:pt x="1994" y="19361"/>
                  </a:cubicBezTo>
                  <a:moveTo>
                    <a:pt x="7802" y="21600"/>
                  </a:moveTo>
                  <a:cubicBezTo>
                    <a:pt x="7656" y="21280"/>
                    <a:pt x="7534" y="20937"/>
                    <a:pt x="7438" y="20578"/>
                  </a:cubicBezTo>
                  <a:moveTo>
                    <a:pt x="14531" y="19050"/>
                  </a:moveTo>
                  <a:cubicBezTo>
                    <a:pt x="14510" y="19431"/>
                    <a:pt x="14461" y="19807"/>
                    <a:pt x="14386" y="20172"/>
                  </a:cubicBezTo>
                  <a:moveTo>
                    <a:pt x="17420" y="12116"/>
                  </a:moveTo>
                  <a:cubicBezTo>
                    <a:pt x="18504" y="12891"/>
                    <a:pt x="19192" y="14505"/>
                    <a:pt x="19192" y="16273"/>
                  </a:cubicBezTo>
                  <a:moveTo>
                    <a:pt x="21600" y="7648"/>
                  </a:moveTo>
                  <a:cubicBezTo>
                    <a:pt x="21423" y="8255"/>
                    <a:pt x="21153" y="8793"/>
                    <a:pt x="20811" y="9221"/>
                  </a:cubicBezTo>
                  <a:moveTo>
                    <a:pt x="19706" y="1813"/>
                  </a:moveTo>
                  <a:cubicBezTo>
                    <a:pt x="19737" y="2058"/>
                    <a:pt x="19751" y="2307"/>
                    <a:pt x="19748" y="2556"/>
                  </a:cubicBezTo>
                  <a:moveTo>
                    <a:pt x="14668" y="947"/>
                  </a:moveTo>
                  <a:cubicBezTo>
                    <a:pt x="14771" y="604"/>
                    <a:pt x="14907" y="285"/>
                    <a:pt x="15072" y="0"/>
                  </a:cubicBezTo>
                  <a:moveTo>
                    <a:pt x="10888" y="1398"/>
                  </a:moveTo>
                  <a:cubicBezTo>
                    <a:pt x="10930" y="1115"/>
                    <a:pt x="10996" y="841"/>
                    <a:pt x="11084" y="581"/>
                  </a:cubicBezTo>
                  <a:moveTo>
                    <a:pt x="6452" y="1676"/>
                  </a:moveTo>
                  <a:cubicBezTo>
                    <a:pt x="6709" y="1897"/>
                    <a:pt x="6946" y="2163"/>
                    <a:pt x="7160" y="2468"/>
                  </a:cubicBezTo>
                  <a:moveTo>
                    <a:pt x="1071" y="7904"/>
                  </a:moveTo>
                  <a:cubicBezTo>
                    <a:pt x="1015" y="7631"/>
                    <a:pt x="974" y="7353"/>
                    <a:pt x="948" y="7070"/>
                  </a:cubicBezTo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</p:grpSp>
      <p:sp>
        <p:nvSpPr>
          <p:cNvPr id="547" name="Shape 547"/>
          <p:cNvSpPr/>
          <p:nvPr/>
        </p:nvSpPr>
        <p:spPr>
          <a:xfrm>
            <a:off x="3395662" y="636587"/>
            <a:ext cx="4527551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800"/>
              <a:t>¿Qué comes en la escuela?</a:t>
            </a:r>
          </a:p>
        </p:txBody>
      </p:sp>
      <p:sp>
        <p:nvSpPr>
          <p:cNvPr id="548" name="Shape 548"/>
          <p:cNvSpPr/>
          <p:nvPr/>
        </p:nvSpPr>
        <p:spPr>
          <a:xfrm>
            <a:off x="760412" y="5410199"/>
            <a:ext cx="1257301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060"/>
                </a:solidFill>
              </a:rPr>
              <a:t>pizza.</a:t>
            </a:r>
          </a:p>
        </p:txBody>
      </p:sp>
      <p:pic>
        <p:nvPicPr>
          <p:cNvPr id="549" name="pizza-white-background-thumb9753649.jpeg" descr="http://www.dreamstime.com/pizza-white-background-thumb9753649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68662" y="2366962"/>
            <a:ext cx="5432426" cy="3627438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455612" y="2970212"/>
            <a:ext cx="2913063" cy="2529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Normalmente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Generalmente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Siempre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A veces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Nunca </a:t>
            </a:r>
          </a:p>
        </p:txBody>
      </p:sp>
      <p:sp>
        <p:nvSpPr>
          <p:cNvPr id="551" name="Shape 551"/>
          <p:cNvSpPr/>
          <p:nvPr/>
        </p:nvSpPr>
        <p:spPr>
          <a:xfrm>
            <a:off x="2285999" y="1498600"/>
            <a:ext cx="5453064" cy="904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En el recreo _____ como . . .</a:t>
            </a:r>
            <a:endParaRPr sz="2800"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r>
              <a: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En el almuerzo _____ como . . 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8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48</a:t>
            </a:r>
          </a:p>
        </p:txBody>
      </p:sp>
      <p:pic>
        <p:nvPicPr>
          <p:cNvPr id="554" name="3115505-460087-chef-in-uniform-cuts-the-tomato-in-the-kitchen-isolated-on-white-background.jpeg" descr="http://www.colourbox.com/preview/3115505-460087-chef-in-uniform-cuts-the-tomato-in-the-kitchen-isolated-on-white-backgroun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330200"/>
            <a:ext cx="1295400" cy="19462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60" name="Group 560"/>
          <p:cNvGrpSpPr/>
          <p:nvPr/>
        </p:nvGrpSpPr>
        <p:grpSpPr>
          <a:xfrm>
            <a:off x="1549400" y="479414"/>
            <a:ext cx="7062875" cy="1019178"/>
            <a:chOff x="0" y="-10"/>
            <a:chExt cx="7062874" cy="1019176"/>
          </a:xfrm>
        </p:grpSpPr>
        <p:sp>
          <p:nvSpPr>
            <p:cNvPr id="555" name="Shape 555"/>
            <p:cNvSpPr/>
            <p:nvPr/>
          </p:nvSpPr>
          <p:spPr>
            <a:xfrm>
              <a:off x="1424390" y="-11"/>
              <a:ext cx="5638485" cy="101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5" fill="norm" stroke="1" extrusionOk="0">
                  <a:moveTo>
                    <a:pt x="1900" y="6800"/>
                  </a:moveTo>
                  <a:cubicBezTo>
                    <a:pt x="1657" y="4397"/>
                    <a:pt x="2907" y="2183"/>
                    <a:pt x="4691" y="1856"/>
                  </a:cubicBezTo>
                  <a:cubicBezTo>
                    <a:pt x="5413" y="1724"/>
                    <a:pt x="6148" y="1922"/>
                    <a:pt x="6778" y="2419"/>
                  </a:cubicBezTo>
                  <a:cubicBezTo>
                    <a:pt x="7445" y="725"/>
                    <a:pt x="9003" y="81"/>
                    <a:pt x="10258" y="981"/>
                  </a:cubicBezTo>
                  <a:cubicBezTo>
                    <a:pt x="10478" y="1138"/>
                    <a:pt x="10679" y="1338"/>
                    <a:pt x="10857" y="1573"/>
                  </a:cubicBezTo>
                  <a:cubicBezTo>
                    <a:pt x="11376" y="169"/>
                    <a:pt x="12641" y="-401"/>
                    <a:pt x="13682" y="299"/>
                  </a:cubicBezTo>
                  <a:cubicBezTo>
                    <a:pt x="13971" y="493"/>
                    <a:pt x="14222" y="773"/>
                    <a:pt x="14417" y="1118"/>
                  </a:cubicBezTo>
                  <a:cubicBezTo>
                    <a:pt x="15254" y="-209"/>
                    <a:pt x="16734" y="-373"/>
                    <a:pt x="17722" y="752"/>
                  </a:cubicBezTo>
                  <a:cubicBezTo>
                    <a:pt x="18137" y="1225"/>
                    <a:pt x="18416" y="1878"/>
                    <a:pt x="18513" y="2597"/>
                  </a:cubicBezTo>
                  <a:cubicBezTo>
                    <a:pt x="19885" y="3102"/>
                    <a:pt x="20694" y="5012"/>
                    <a:pt x="20320" y="6864"/>
                  </a:cubicBezTo>
                  <a:cubicBezTo>
                    <a:pt x="20289" y="7020"/>
                    <a:pt x="20249" y="7172"/>
                    <a:pt x="20202" y="7321"/>
                  </a:cubicBezTo>
                  <a:cubicBezTo>
                    <a:pt x="21303" y="9251"/>
                    <a:pt x="21033" y="12018"/>
                    <a:pt x="19601" y="13500"/>
                  </a:cubicBezTo>
                  <a:cubicBezTo>
                    <a:pt x="19155" y="13961"/>
                    <a:pt x="18628" y="14260"/>
                    <a:pt x="18072" y="14367"/>
                  </a:cubicBezTo>
                  <a:cubicBezTo>
                    <a:pt x="18072" y="16443"/>
                    <a:pt x="16822" y="18127"/>
                    <a:pt x="15280" y="18127"/>
                  </a:cubicBezTo>
                  <a:cubicBezTo>
                    <a:pt x="14757" y="18127"/>
                    <a:pt x="14244" y="17929"/>
                    <a:pt x="13801" y="17556"/>
                  </a:cubicBezTo>
                  <a:cubicBezTo>
                    <a:pt x="13279" y="19884"/>
                    <a:pt x="11460" y="21199"/>
                    <a:pt x="9737" y="20495"/>
                  </a:cubicBezTo>
                  <a:cubicBezTo>
                    <a:pt x="9015" y="20199"/>
                    <a:pt x="8392" y="19575"/>
                    <a:pt x="7972" y="18727"/>
                  </a:cubicBezTo>
                  <a:cubicBezTo>
                    <a:pt x="6208" y="20161"/>
                    <a:pt x="3919" y="19390"/>
                    <a:pt x="2859" y="17005"/>
                  </a:cubicBezTo>
                  <a:cubicBezTo>
                    <a:pt x="2846" y="16975"/>
                    <a:pt x="2832" y="16945"/>
                    <a:pt x="2819" y="16914"/>
                  </a:cubicBezTo>
                  <a:cubicBezTo>
                    <a:pt x="1665" y="17096"/>
                    <a:pt x="620" y="15986"/>
                    <a:pt x="484" y="14435"/>
                  </a:cubicBezTo>
                  <a:cubicBezTo>
                    <a:pt x="412" y="13608"/>
                    <a:pt x="614" y="12781"/>
                    <a:pt x="1038" y="12173"/>
                  </a:cubicBezTo>
                  <a:cubicBezTo>
                    <a:pt x="38" y="11380"/>
                    <a:pt x="-297" y="9639"/>
                    <a:pt x="288" y="8285"/>
                  </a:cubicBezTo>
                  <a:cubicBezTo>
                    <a:pt x="626" y="7504"/>
                    <a:pt x="1218" y="6987"/>
                    <a:pt x="1882" y="6894"/>
                  </a:cubicBezTo>
                  <a:lnTo>
                    <a:pt x="1900" y="6800"/>
                  </a:ln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556" name="Shape 556"/>
            <p:cNvSpPr/>
            <p:nvPr/>
          </p:nvSpPr>
          <p:spPr>
            <a:xfrm>
              <a:off x="944559" y="286180"/>
              <a:ext cx="169361" cy="16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1"/>
                  </a:moveTo>
                  <a:cubicBezTo>
                    <a:pt x="21600" y="16765"/>
                    <a:pt x="16765" y="21600"/>
                    <a:pt x="10801" y="21600"/>
                  </a:cubicBezTo>
                  <a:cubicBezTo>
                    <a:pt x="4835" y="21600"/>
                    <a:pt x="0" y="16765"/>
                    <a:pt x="0" y="10801"/>
                  </a:cubicBezTo>
                  <a:cubicBezTo>
                    <a:pt x="0" y="4835"/>
                    <a:pt x="4835" y="0"/>
                    <a:pt x="10801" y="0"/>
                  </a:cubicBezTo>
                  <a:cubicBezTo>
                    <a:pt x="16765" y="0"/>
                    <a:pt x="21600" y="4835"/>
                    <a:pt x="21600" y="10801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557" name="Shape 557"/>
            <p:cNvSpPr/>
            <p:nvPr/>
          </p:nvSpPr>
          <p:spPr>
            <a:xfrm>
              <a:off x="444076" y="292340"/>
              <a:ext cx="112913" cy="113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558" name="Shape 558"/>
            <p:cNvSpPr/>
            <p:nvPr/>
          </p:nvSpPr>
          <p:spPr>
            <a:xfrm>
              <a:off x="0" y="300859"/>
              <a:ext cx="56457" cy="5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559" name="Shape 559"/>
            <p:cNvSpPr/>
            <p:nvPr/>
          </p:nvSpPr>
          <p:spPr>
            <a:xfrm>
              <a:off x="1710639" y="51823"/>
              <a:ext cx="5166709" cy="86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1"/>
                  </a:moveTo>
                  <a:cubicBezTo>
                    <a:pt x="898" y="14066"/>
                    <a:pt x="416" y="13903"/>
                    <a:pt x="0" y="13542"/>
                  </a:cubicBezTo>
                  <a:moveTo>
                    <a:pt x="2598" y="19137"/>
                  </a:moveTo>
                  <a:cubicBezTo>
                    <a:pt x="2404" y="19250"/>
                    <a:pt x="2201" y="19326"/>
                    <a:pt x="1994" y="19361"/>
                  </a:cubicBezTo>
                  <a:moveTo>
                    <a:pt x="7802" y="21600"/>
                  </a:moveTo>
                  <a:cubicBezTo>
                    <a:pt x="7656" y="21280"/>
                    <a:pt x="7534" y="20937"/>
                    <a:pt x="7438" y="20578"/>
                  </a:cubicBezTo>
                  <a:moveTo>
                    <a:pt x="14531" y="19050"/>
                  </a:moveTo>
                  <a:cubicBezTo>
                    <a:pt x="14510" y="19431"/>
                    <a:pt x="14461" y="19807"/>
                    <a:pt x="14386" y="20172"/>
                  </a:cubicBezTo>
                  <a:moveTo>
                    <a:pt x="17420" y="12116"/>
                  </a:moveTo>
                  <a:cubicBezTo>
                    <a:pt x="18504" y="12891"/>
                    <a:pt x="19192" y="14505"/>
                    <a:pt x="19192" y="16273"/>
                  </a:cubicBezTo>
                  <a:moveTo>
                    <a:pt x="21600" y="7648"/>
                  </a:moveTo>
                  <a:cubicBezTo>
                    <a:pt x="21423" y="8255"/>
                    <a:pt x="21153" y="8793"/>
                    <a:pt x="20811" y="9221"/>
                  </a:cubicBezTo>
                  <a:moveTo>
                    <a:pt x="19706" y="1813"/>
                  </a:moveTo>
                  <a:cubicBezTo>
                    <a:pt x="19737" y="2058"/>
                    <a:pt x="19751" y="2307"/>
                    <a:pt x="19748" y="2556"/>
                  </a:cubicBezTo>
                  <a:moveTo>
                    <a:pt x="14668" y="947"/>
                  </a:moveTo>
                  <a:cubicBezTo>
                    <a:pt x="14771" y="604"/>
                    <a:pt x="14907" y="285"/>
                    <a:pt x="15072" y="0"/>
                  </a:cubicBezTo>
                  <a:moveTo>
                    <a:pt x="10888" y="1398"/>
                  </a:moveTo>
                  <a:cubicBezTo>
                    <a:pt x="10930" y="1115"/>
                    <a:pt x="10996" y="841"/>
                    <a:pt x="11084" y="581"/>
                  </a:cubicBezTo>
                  <a:moveTo>
                    <a:pt x="6452" y="1676"/>
                  </a:moveTo>
                  <a:cubicBezTo>
                    <a:pt x="6709" y="1897"/>
                    <a:pt x="6946" y="2163"/>
                    <a:pt x="7160" y="2468"/>
                  </a:cubicBezTo>
                  <a:moveTo>
                    <a:pt x="1071" y="7904"/>
                  </a:moveTo>
                  <a:cubicBezTo>
                    <a:pt x="1015" y="7631"/>
                    <a:pt x="974" y="7353"/>
                    <a:pt x="948" y="7070"/>
                  </a:cubicBezTo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</p:grpSp>
      <p:sp>
        <p:nvSpPr>
          <p:cNvPr id="561" name="Shape 561"/>
          <p:cNvSpPr/>
          <p:nvPr/>
        </p:nvSpPr>
        <p:spPr>
          <a:xfrm>
            <a:off x="3395662" y="636587"/>
            <a:ext cx="4527551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800"/>
              <a:t>¿Qué comes en la escuela?</a:t>
            </a:r>
          </a:p>
        </p:txBody>
      </p:sp>
      <p:sp>
        <p:nvSpPr>
          <p:cNvPr id="562" name="Shape 562"/>
          <p:cNvSpPr/>
          <p:nvPr/>
        </p:nvSpPr>
        <p:spPr>
          <a:xfrm>
            <a:off x="762000" y="5410199"/>
            <a:ext cx="2955925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060"/>
                </a:solidFill>
              </a:rPr>
              <a:t>perro caliente.</a:t>
            </a:r>
          </a:p>
        </p:txBody>
      </p:sp>
      <p:pic>
        <p:nvPicPr>
          <p:cNvPr id="563" name="14101381-hot-dog-on-the-white-background.jpeg" descr="http://us.123rf.com/400wm/400/400/heinteh/heinteh1206/heinteh120600092/14101381-hot-dog-on-the-white-background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0429617">
            <a:off x="5145087" y="2368550"/>
            <a:ext cx="3057526" cy="3849688"/>
          </a:xfrm>
          <a:prstGeom prst="rect">
            <a:avLst/>
          </a:prstGeom>
          <a:ln w="12700">
            <a:miter lim="400000"/>
          </a:ln>
        </p:spPr>
      </p:pic>
      <p:sp>
        <p:nvSpPr>
          <p:cNvPr id="564" name="Shape 564"/>
          <p:cNvSpPr/>
          <p:nvPr/>
        </p:nvSpPr>
        <p:spPr>
          <a:xfrm>
            <a:off x="455612" y="2970212"/>
            <a:ext cx="2913063" cy="2529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Normalmente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Generalmente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Siempre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A veces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Nunca </a:t>
            </a:r>
          </a:p>
        </p:txBody>
      </p:sp>
      <p:sp>
        <p:nvSpPr>
          <p:cNvPr id="565" name="Shape 565"/>
          <p:cNvSpPr/>
          <p:nvPr/>
        </p:nvSpPr>
        <p:spPr>
          <a:xfrm>
            <a:off x="2285999" y="1498600"/>
            <a:ext cx="5453064" cy="904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En el recreo _____ como . . .</a:t>
            </a:r>
            <a:endParaRPr sz="2800"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r>
              <a: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En el almuerzo _____ como . . 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2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49</a:t>
            </a:r>
          </a:p>
        </p:txBody>
      </p:sp>
      <p:pic>
        <p:nvPicPr>
          <p:cNvPr id="568" name="3115505-460087-chef-in-uniform-cuts-the-tomato-in-the-kitchen-isolated-on-white-background.jpeg" descr="http://www.colourbox.com/preview/3115505-460087-chef-in-uniform-cuts-the-tomato-in-the-kitchen-isolated-on-white-backgroun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330200"/>
            <a:ext cx="1295400" cy="19462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74" name="Group 574"/>
          <p:cNvGrpSpPr/>
          <p:nvPr/>
        </p:nvGrpSpPr>
        <p:grpSpPr>
          <a:xfrm>
            <a:off x="1549400" y="479414"/>
            <a:ext cx="7062875" cy="1019178"/>
            <a:chOff x="0" y="-10"/>
            <a:chExt cx="7062874" cy="1019176"/>
          </a:xfrm>
        </p:grpSpPr>
        <p:sp>
          <p:nvSpPr>
            <p:cNvPr id="569" name="Shape 569"/>
            <p:cNvSpPr/>
            <p:nvPr/>
          </p:nvSpPr>
          <p:spPr>
            <a:xfrm>
              <a:off x="1424390" y="-11"/>
              <a:ext cx="5638485" cy="101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5" fill="norm" stroke="1" extrusionOk="0">
                  <a:moveTo>
                    <a:pt x="1900" y="6800"/>
                  </a:moveTo>
                  <a:cubicBezTo>
                    <a:pt x="1657" y="4397"/>
                    <a:pt x="2907" y="2183"/>
                    <a:pt x="4691" y="1856"/>
                  </a:cubicBezTo>
                  <a:cubicBezTo>
                    <a:pt x="5413" y="1724"/>
                    <a:pt x="6148" y="1922"/>
                    <a:pt x="6778" y="2419"/>
                  </a:cubicBezTo>
                  <a:cubicBezTo>
                    <a:pt x="7445" y="725"/>
                    <a:pt x="9003" y="81"/>
                    <a:pt x="10258" y="981"/>
                  </a:cubicBezTo>
                  <a:cubicBezTo>
                    <a:pt x="10478" y="1138"/>
                    <a:pt x="10679" y="1338"/>
                    <a:pt x="10857" y="1573"/>
                  </a:cubicBezTo>
                  <a:cubicBezTo>
                    <a:pt x="11376" y="169"/>
                    <a:pt x="12641" y="-401"/>
                    <a:pt x="13682" y="299"/>
                  </a:cubicBezTo>
                  <a:cubicBezTo>
                    <a:pt x="13971" y="493"/>
                    <a:pt x="14222" y="773"/>
                    <a:pt x="14417" y="1118"/>
                  </a:cubicBezTo>
                  <a:cubicBezTo>
                    <a:pt x="15254" y="-209"/>
                    <a:pt x="16734" y="-373"/>
                    <a:pt x="17722" y="752"/>
                  </a:cubicBezTo>
                  <a:cubicBezTo>
                    <a:pt x="18137" y="1225"/>
                    <a:pt x="18416" y="1878"/>
                    <a:pt x="18513" y="2597"/>
                  </a:cubicBezTo>
                  <a:cubicBezTo>
                    <a:pt x="19885" y="3102"/>
                    <a:pt x="20694" y="5012"/>
                    <a:pt x="20320" y="6864"/>
                  </a:cubicBezTo>
                  <a:cubicBezTo>
                    <a:pt x="20289" y="7020"/>
                    <a:pt x="20249" y="7172"/>
                    <a:pt x="20202" y="7321"/>
                  </a:cubicBezTo>
                  <a:cubicBezTo>
                    <a:pt x="21303" y="9251"/>
                    <a:pt x="21033" y="12018"/>
                    <a:pt x="19601" y="13500"/>
                  </a:cubicBezTo>
                  <a:cubicBezTo>
                    <a:pt x="19155" y="13961"/>
                    <a:pt x="18628" y="14260"/>
                    <a:pt x="18072" y="14367"/>
                  </a:cubicBezTo>
                  <a:cubicBezTo>
                    <a:pt x="18072" y="16443"/>
                    <a:pt x="16822" y="18127"/>
                    <a:pt x="15280" y="18127"/>
                  </a:cubicBezTo>
                  <a:cubicBezTo>
                    <a:pt x="14757" y="18127"/>
                    <a:pt x="14244" y="17929"/>
                    <a:pt x="13801" y="17556"/>
                  </a:cubicBezTo>
                  <a:cubicBezTo>
                    <a:pt x="13279" y="19884"/>
                    <a:pt x="11460" y="21199"/>
                    <a:pt x="9737" y="20495"/>
                  </a:cubicBezTo>
                  <a:cubicBezTo>
                    <a:pt x="9015" y="20199"/>
                    <a:pt x="8392" y="19575"/>
                    <a:pt x="7972" y="18727"/>
                  </a:cubicBezTo>
                  <a:cubicBezTo>
                    <a:pt x="6208" y="20161"/>
                    <a:pt x="3919" y="19390"/>
                    <a:pt x="2859" y="17005"/>
                  </a:cubicBezTo>
                  <a:cubicBezTo>
                    <a:pt x="2846" y="16975"/>
                    <a:pt x="2832" y="16945"/>
                    <a:pt x="2819" y="16914"/>
                  </a:cubicBezTo>
                  <a:cubicBezTo>
                    <a:pt x="1665" y="17096"/>
                    <a:pt x="620" y="15986"/>
                    <a:pt x="484" y="14435"/>
                  </a:cubicBezTo>
                  <a:cubicBezTo>
                    <a:pt x="412" y="13608"/>
                    <a:pt x="614" y="12781"/>
                    <a:pt x="1038" y="12173"/>
                  </a:cubicBezTo>
                  <a:cubicBezTo>
                    <a:pt x="38" y="11380"/>
                    <a:pt x="-297" y="9639"/>
                    <a:pt x="288" y="8285"/>
                  </a:cubicBezTo>
                  <a:cubicBezTo>
                    <a:pt x="626" y="7504"/>
                    <a:pt x="1218" y="6987"/>
                    <a:pt x="1882" y="6894"/>
                  </a:cubicBezTo>
                  <a:lnTo>
                    <a:pt x="1900" y="6800"/>
                  </a:ln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570" name="Shape 570"/>
            <p:cNvSpPr/>
            <p:nvPr/>
          </p:nvSpPr>
          <p:spPr>
            <a:xfrm>
              <a:off x="944559" y="286180"/>
              <a:ext cx="169361" cy="16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1"/>
                  </a:moveTo>
                  <a:cubicBezTo>
                    <a:pt x="21600" y="16765"/>
                    <a:pt x="16765" y="21600"/>
                    <a:pt x="10801" y="21600"/>
                  </a:cubicBezTo>
                  <a:cubicBezTo>
                    <a:pt x="4835" y="21600"/>
                    <a:pt x="0" y="16765"/>
                    <a:pt x="0" y="10801"/>
                  </a:cubicBezTo>
                  <a:cubicBezTo>
                    <a:pt x="0" y="4835"/>
                    <a:pt x="4835" y="0"/>
                    <a:pt x="10801" y="0"/>
                  </a:cubicBezTo>
                  <a:cubicBezTo>
                    <a:pt x="16765" y="0"/>
                    <a:pt x="21600" y="4835"/>
                    <a:pt x="21600" y="10801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571" name="Shape 571"/>
            <p:cNvSpPr/>
            <p:nvPr/>
          </p:nvSpPr>
          <p:spPr>
            <a:xfrm>
              <a:off x="444076" y="292340"/>
              <a:ext cx="112913" cy="113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572" name="Shape 572"/>
            <p:cNvSpPr/>
            <p:nvPr/>
          </p:nvSpPr>
          <p:spPr>
            <a:xfrm>
              <a:off x="0" y="300859"/>
              <a:ext cx="56457" cy="5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573" name="Shape 573"/>
            <p:cNvSpPr/>
            <p:nvPr/>
          </p:nvSpPr>
          <p:spPr>
            <a:xfrm>
              <a:off x="1710639" y="51823"/>
              <a:ext cx="5166709" cy="86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1"/>
                  </a:moveTo>
                  <a:cubicBezTo>
                    <a:pt x="898" y="14066"/>
                    <a:pt x="416" y="13903"/>
                    <a:pt x="0" y="13542"/>
                  </a:cubicBezTo>
                  <a:moveTo>
                    <a:pt x="2598" y="19137"/>
                  </a:moveTo>
                  <a:cubicBezTo>
                    <a:pt x="2404" y="19250"/>
                    <a:pt x="2201" y="19326"/>
                    <a:pt x="1994" y="19361"/>
                  </a:cubicBezTo>
                  <a:moveTo>
                    <a:pt x="7802" y="21600"/>
                  </a:moveTo>
                  <a:cubicBezTo>
                    <a:pt x="7656" y="21280"/>
                    <a:pt x="7534" y="20937"/>
                    <a:pt x="7438" y="20578"/>
                  </a:cubicBezTo>
                  <a:moveTo>
                    <a:pt x="14531" y="19050"/>
                  </a:moveTo>
                  <a:cubicBezTo>
                    <a:pt x="14510" y="19431"/>
                    <a:pt x="14461" y="19807"/>
                    <a:pt x="14386" y="20172"/>
                  </a:cubicBezTo>
                  <a:moveTo>
                    <a:pt x="17420" y="12116"/>
                  </a:moveTo>
                  <a:cubicBezTo>
                    <a:pt x="18504" y="12891"/>
                    <a:pt x="19192" y="14505"/>
                    <a:pt x="19192" y="16273"/>
                  </a:cubicBezTo>
                  <a:moveTo>
                    <a:pt x="21600" y="7648"/>
                  </a:moveTo>
                  <a:cubicBezTo>
                    <a:pt x="21423" y="8255"/>
                    <a:pt x="21153" y="8793"/>
                    <a:pt x="20811" y="9221"/>
                  </a:cubicBezTo>
                  <a:moveTo>
                    <a:pt x="19706" y="1813"/>
                  </a:moveTo>
                  <a:cubicBezTo>
                    <a:pt x="19737" y="2058"/>
                    <a:pt x="19751" y="2307"/>
                    <a:pt x="19748" y="2556"/>
                  </a:cubicBezTo>
                  <a:moveTo>
                    <a:pt x="14668" y="947"/>
                  </a:moveTo>
                  <a:cubicBezTo>
                    <a:pt x="14771" y="604"/>
                    <a:pt x="14907" y="285"/>
                    <a:pt x="15072" y="0"/>
                  </a:cubicBezTo>
                  <a:moveTo>
                    <a:pt x="10888" y="1398"/>
                  </a:moveTo>
                  <a:cubicBezTo>
                    <a:pt x="10930" y="1115"/>
                    <a:pt x="10996" y="841"/>
                    <a:pt x="11084" y="581"/>
                  </a:cubicBezTo>
                  <a:moveTo>
                    <a:pt x="6452" y="1676"/>
                  </a:moveTo>
                  <a:cubicBezTo>
                    <a:pt x="6709" y="1897"/>
                    <a:pt x="6946" y="2163"/>
                    <a:pt x="7160" y="2468"/>
                  </a:cubicBezTo>
                  <a:moveTo>
                    <a:pt x="1071" y="7904"/>
                  </a:moveTo>
                  <a:cubicBezTo>
                    <a:pt x="1015" y="7631"/>
                    <a:pt x="974" y="7353"/>
                    <a:pt x="948" y="7070"/>
                  </a:cubicBezTo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</p:grpSp>
      <p:sp>
        <p:nvSpPr>
          <p:cNvPr id="575" name="Shape 575"/>
          <p:cNvSpPr/>
          <p:nvPr/>
        </p:nvSpPr>
        <p:spPr>
          <a:xfrm>
            <a:off x="3395662" y="636587"/>
            <a:ext cx="4527551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800"/>
              <a:t>¿Qué comes en la escuela?</a:t>
            </a:r>
          </a:p>
        </p:txBody>
      </p:sp>
      <p:sp>
        <p:nvSpPr>
          <p:cNvPr id="576" name="Shape 576"/>
          <p:cNvSpPr/>
          <p:nvPr/>
        </p:nvSpPr>
        <p:spPr>
          <a:xfrm>
            <a:off x="2284412" y="1498600"/>
            <a:ext cx="4306889" cy="904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En el recreo como . . .</a:t>
            </a:r>
            <a:endParaRPr sz="2800"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r>
              <a: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En el almuerzo como . . .</a:t>
            </a:r>
          </a:p>
        </p:txBody>
      </p:sp>
      <p:sp>
        <p:nvSpPr>
          <p:cNvPr id="577" name="Shape 577"/>
          <p:cNvSpPr/>
          <p:nvPr/>
        </p:nvSpPr>
        <p:spPr>
          <a:xfrm>
            <a:off x="228600" y="5410199"/>
            <a:ext cx="2778125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060"/>
                </a:solidFill>
              </a:rPr>
              <a:t>hamburguesa.</a:t>
            </a:r>
          </a:p>
        </p:txBody>
      </p:sp>
      <p:pic>
        <p:nvPicPr>
          <p:cNvPr id="578" name="stock-photo-hamburger-with-vegetables-on-white-background-70980226.jpeg" descr="http://image.shutterstock.com/display_pic_with_logo/387556/387556,1297491781,28/stock-photo-hamburger-with-vegetables-on-white-background-70980226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76637" y="2511425"/>
            <a:ext cx="5273676" cy="3949700"/>
          </a:xfrm>
          <a:prstGeom prst="rect">
            <a:avLst/>
          </a:prstGeom>
          <a:ln w="12700">
            <a:miter lim="400000"/>
          </a:ln>
        </p:spPr>
      </p:pic>
      <p:sp>
        <p:nvSpPr>
          <p:cNvPr id="579" name="Shape 579"/>
          <p:cNvSpPr/>
          <p:nvPr/>
        </p:nvSpPr>
        <p:spPr>
          <a:xfrm>
            <a:off x="455612" y="2970212"/>
            <a:ext cx="2913063" cy="2529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Normalmente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Generalmente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Siempre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A veces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Nunca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5</a:t>
            </a:r>
          </a:p>
        </p:txBody>
      </p:sp>
      <p:sp>
        <p:nvSpPr>
          <p:cNvPr id="38" name="Shape 38"/>
          <p:cNvSpPr/>
          <p:nvPr/>
        </p:nvSpPr>
        <p:spPr>
          <a:xfrm>
            <a:off x="350837" y="5410200"/>
            <a:ext cx="8642351" cy="1501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Sí me gustan las  ______.   No me gustan las ______.  </a:t>
            </a:r>
            <a:endParaRPr sz="32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algn="ctr"/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Sí me gustan bastante las ________.</a:t>
            </a:r>
          </a:p>
        </p:txBody>
      </p:sp>
      <p:sp>
        <p:nvSpPr>
          <p:cNvPr id="39" name="Shape 39"/>
          <p:cNvSpPr/>
          <p:nvPr/>
        </p:nvSpPr>
        <p:spPr>
          <a:xfrm>
            <a:off x="2055812" y="468312"/>
            <a:ext cx="6000751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3200"/>
              <a:t>¿Te gustan  las   ___________?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4724400" y="542131"/>
            <a:ext cx="2908300" cy="469901"/>
            <a:chOff x="0" y="0"/>
            <a:chExt cx="2908299" cy="469900"/>
          </a:xfrm>
        </p:grpSpPr>
        <p:sp>
          <p:nvSpPr>
            <p:cNvPr id="40" name="Shape 40"/>
            <p:cNvSpPr/>
            <p:nvPr/>
          </p:nvSpPr>
          <p:spPr>
            <a:xfrm>
              <a:off x="0" y="50597"/>
              <a:ext cx="2908300" cy="368706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1" name="Shape 41"/>
            <p:cNvSpPr/>
            <p:nvPr/>
          </p:nvSpPr>
          <p:spPr>
            <a:xfrm>
              <a:off x="18031" y="0"/>
              <a:ext cx="2872237" cy="469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3200"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/>
              </a:pPr>
              <a:r>
                <a:rPr sz="3200"/>
                <a:t>matemáticas?</a:t>
              </a:r>
            </a:p>
          </p:txBody>
        </p:sp>
      </p:grpSp>
      <p:pic>
        <p:nvPicPr>
          <p:cNvPr id="43" name="image4.jpeg" descr="image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600" y="971550"/>
            <a:ext cx="5961063" cy="4505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50</a:t>
            </a:r>
          </a:p>
        </p:txBody>
      </p:sp>
      <p:pic>
        <p:nvPicPr>
          <p:cNvPr id="582" name="3115505-460087-chef-in-uniform-cuts-the-tomato-in-the-kitchen-isolated-on-white-background.jpeg" descr="http://www.colourbox.com/preview/3115505-460087-chef-in-uniform-cuts-the-tomato-in-the-kitchen-isolated-on-white-backgroun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330200"/>
            <a:ext cx="1295400" cy="19462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88" name="Group 588"/>
          <p:cNvGrpSpPr/>
          <p:nvPr/>
        </p:nvGrpSpPr>
        <p:grpSpPr>
          <a:xfrm>
            <a:off x="1549400" y="479414"/>
            <a:ext cx="7062875" cy="1019178"/>
            <a:chOff x="0" y="-10"/>
            <a:chExt cx="7062874" cy="1019176"/>
          </a:xfrm>
        </p:grpSpPr>
        <p:sp>
          <p:nvSpPr>
            <p:cNvPr id="583" name="Shape 583"/>
            <p:cNvSpPr/>
            <p:nvPr/>
          </p:nvSpPr>
          <p:spPr>
            <a:xfrm>
              <a:off x="1424390" y="-11"/>
              <a:ext cx="5638485" cy="101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5" fill="norm" stroke="1" extrusionOk="0">
                  <a:moveTo>
                    <a:pt x="1900" y="6800"/>
                  </a:moveTo>
                  <a:cubicBezTo>
                    <a:pt x="1657" y="4397"/>
                    <a:pt x="2907" y="2183"/>
                    <a:pt x="4691" y="1856"/>
                  </a:cubicBezTo>
                  <a:cubicBezTo>
                    <a:pt x="5413" y="1724"/>
                    <a:pt x="6148" y="1922"/>
                    <a:pt x="6778" y="2419"/>
                  </a:cubicBezTo>
                  <a:cubicBezTo>
                    <a:pt x="7445" y="725"/>
                    <a:pt x="9003" y="81"/>
                    <a:pt x="10258" y="981"/>
                  </a:cubicBezTo>
                  <a:cubicBezTo>
                    <a:pt x="10478" y="1138"/>
                    <a:pt x="10679" y="1338"/>
                    <a:pt x="10857" y="1573"/>
                  </a:cubicBezTo>
                  <a:cubicBezTo>
                    <a:pt x="11376" y="169"/>
                    <a:pt x="12641" y="-401"/>
                    <a:pt x="13682" y="299"/>
                  </a:cubicBezTo>
                  <a:cubicBezTo>
                    <a:pt x="13971" y="493"/>
                    <a:pt x="14222" y="773"/>
                    <a:pt x="14417" y="1118"/>
                  </a:cubicBezTo>
                  <a:cubicBezTo>
                    <a:pt x="15254" y="-209"/>
                    <a:pt x="16734" y="-373"/>
                    <a:pt x="17722" y="752"/>
                  </a:cubicBezTo>
                  <a:cubicBezTo>
                    <a:pt x="18137" y="1225"/>
                    <a:pt x="18416" y="1878"/>
                    <a:pt x="18513" y="2597"/>
                  </a:cubicBezTo>
                  <a:cubicBezTo>
                    <a:pt x="19885" y="3102"/>
                    <a:pt x="20694" y="5012"/>
                    <a:pt x="20320" y="6864"/>
                  </a:cubicBezTo>
                  <a:cubicBezTo>
                    <a:pt x="20289" y="7020"/>
                    <a:pt x="20249" y="7172"/>
                    <a:pt x="20202" y="7321"/>
                  </a:cubicBezTo>
                  <a:cubicBezTo>
                    <a:pt x="21303" y="9251"/>
                    <a:pt x="21033" y="12018"/>
                    <a:pt x="19601" y="13500"/>
                  </a:cubicBezTo>
                  <a:cubicBezTo>
                    <a:pt x="19155" y="13961"/>
                    <a:pt x="18628" y="14260"/>
                    <a:pt x="18072" y="14367"/>
                  </a:cubicBezTo>
                  <a:cubicBezTo>
                    <a:pt x="18072" y="16443"/>
                    <a:pt x="16822" y="18127"/>
                    <a:pt x="15280" y="18127"/>
                  </a:cubicBezTo>
                  <a:cubicBezTo>
                    <a:pt x="14757" y="18127"/>
                    <a:pt x="14244" y="17929"/>
                    <a:pt x="13801" y="17556"/>
                  </a:cubicBezTo>
                  <a:cubicBezTo>
                    <a:pt x="13279" y="19884"/>
                    <a:pt x="11460" y="21199"/>
                    <a:pt x="9737" y="20495"/>
                  </a:cubicBezTo>
                  <a:cubicBezTo>
                    <a:pt x="9015" y="20199"/>
                    <a:pt x="8392" y="19575"/>
                    <a:pt x="7972" y="18727"/>
                  </a:cubicBezTo>
                  <a:cubicBezTo>
                    <a:pt x="6208" y="20161"/>
                    <a:pt x="3919" y="19390"/>
                    <a:pt x="2859" y="17005"/>
                  </a:cubicBezTo>
                  <a:cubicBezTo>
                    <a:pt x="2846" y="16975"/>
                    <a:pt x="2832" y="16945"/>
                    <a:pt x="2819" y="16914"/>
                  </a:cubicBezTo>
                  <a:cubicBezTo>
                    <a:pt x="1665" y="17096"/>
                    <a:pt x="620" y="15986"/>
                    <a:pt x="484" y="14435"/>
                  </a:cubicBezTo>
                  <a:cubicBezTo>
                    <a:pt x="412" y="13608"/>
                    <a:pt x="614" y="12781"/>
                    <a:pt x="1038" y="12173"/>
                  </a:cubicBezTo>
                  <a:cubicBezTo>
                    <a:pt x="38" y="11380"/>
                    <a:pt x="-297" y="9639"/>
                    <a:pt x="288" y="8285"/>
                  </a:cubicBezTo>
                  <a:cubicBezTo>
                    <a:pt x="626" y="7504"/>
                    <a:pt x="1218" y="6987"/>
                    <a:pt x="1882" y="6894"/>
                  </a:cubicBezTo>
                  <a:lnTo>
                    <a:pt x="1900" y="6800"/>
                  </a:ln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584" name="Shape 584"/>
            <p:cNvSpPr/>
            <p:nvPr/>
          </p:nvSpPr>
          <p:spPr>
            <a:xfrm>
              <a:off x="944559" y="286180"/>
              <a:ext cx="169361" cy="16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1"/>
                  </a:moveTo>
                  <a:cubicBezTo>
                    <a:pt x="21600" y="16765"/>
                    <a:pt x="16765" y="21600"/>
                    <a:pt x="10801" y="21600"/>
                  </a:cubicBezTo>
                  <a:cubicBezTo>
                    <a:pt x="4835" y="21600"/>
                    <a:pt x="0" y="16765"/>
                    <a:pt x="0" y="10801"/>
                  </a:cubicBezTo>
                  <a:cubicBezTo>
                    <a:pt x="0" y="4835"/>
                    <a:pt x="4835" y="0"/>
                    <a:pt x="10801" y="0"/>
                  </a:cubicBezTo>
                  <a:cubicBezTo>
                    <a:pt x="16765" y="0"/>
                    <a:pt x="21600" y="4835"/>
                    <a:pt x="21600" y="10801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585" name="Shape 585"/>
            <p:cNvSpPr/>
            <p:nvPr/>
          </p:nvSpPr>
          <p:spPr>
            <a:xfrm>
              <a:off x="444076" y="292340"/>
              <a:ext cx="112913" cy="113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586" name="Shape 586"/>
            <p:cNvSpPr/>
            <p:nvPr/>
          </p:nvSpPr>
          <p:spPr>
            <a:xfrm>
              <a:off x="0" y="300859"/>
              <a:ext cx="56457" cy="5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587" name="Shape 587"/>
            <p:cNvSpPr/>
            <p:nvPr/>
          </p:nvSpPr>
          <p:spPr>
            <a:xfrm>
              <a:off x="1710639" y="51823"/>
              <a:ext cx="5166709" cy="86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1"/>
                  </a:moveTo>
                  <a:cubicBezTo>
                    <a:pt x="898" y="14066"/>
                    <a:pt x="416" y="13903"/>
                    <a:pt x="0" y="13542"/>
                  </a:cubicBezTo>
                  <a:moveTo>
                    <a:pt x="2598" y="19137"/>
                  </a:moveTo>
                  <a:cubicBezTo>
                    <a:pt x="2404" y="19250"/>
                    <a:pt x="2201" y="19326"/>
                    <a:pt x="1994" y="19361"/>
                  </a:cubicBezTo>
                  <a:moveTo>
                    <a:pt x="7802" y="21600"/>
                  </a:moveTo>
                  <a:cubicBezTo>
                    <a:pt x="7656" y="21280"/>
                    <a:pt x="7534" y="20937"/>
                    <a:pt x="7438" y="20578"/>
                  </a:cubicBezTo>
                  <a:moveTo>
                    <a:pt x="14531" y="19050"/>
                  </a:moveTo>
                  <a:cubicBezTo>
                    <a:pt x="14510" y="19431"/>
                    <a:pt x="14461" y="19807"/>
                    <a:pt x="14386" y="20172"/>
                  </a:cubicBezTo>
                  <a:moveTo>
                    <a:pt x="17420" y="12116"/>
                  </a:moveTo>
                  <a:cubicBezTo>
                    <a:pt x="18504" y="12891"/>
                    <a:pt x="19192" y="14505"/>
                    <a:pt x="19192" y="16273"/>
                  </a:cubicBezTo>
                  <a:moveTo>
                    <a:pt x="21600" y="7648"/>
                  </a:moveTo>
                  <a:cubicBezTo>
                    <a:pt x="21423" y="8255"/>
                    <a:pt x="21153" y="8793"/>
                    <a:pt x="20811" y="9221"/>
                  </a:cubicBezTo>
                  <a:moveTo>
                    <a:pt x="19706" y="1813"/>
                  </a:moveTo>
                  <a:cubicBezTo>
                    <a:pt x="19737" y="2058"/>
                    <a:pt x="19751" y="2307"/>
                    <a:pt x="19748" y="2556"/>
                  </a:cubicBezTo>
                  <a:moveTo>
                    <a:pt x="14668" y="947"/>
                  </a:moveTo>
                  <a:cubicBezTo>
                    <a:pt x="14771" y="604"/>
                    <a:pt x="14907" y="285"/>
                    <a:pt x="15072" y="0"/>
                  </a:cubicBezTo>
                  <a:moveTo>
                    <a:pt x="10888" y="1398"/>
                  </a:moveTo>
                  <a:cubicBezTo>
                    <a:pt x="10930" y="1115"/>
                    <a:pt x="10996" y="841"/>
                    <a:pt x="11084" y="581"/>
                  </a:cubicBezTo>
                  <a:moveTo>
                    <a:pt x="6452" y="1676"/>
                  </a:moveTo>
                  <a:cubicBezTo>
                    <a:pt x="6709" y="1897"/>
                    <a:pt x="6946" y="2163"/>
                    <a:pt x="7160" y="2468"/>
                  </a:cubicBezTo>
                  <a:moveTo>
                    <a:pt x="1071" y="7904"/>
                  </a:moveTo>
                  <a:cubicBezTo>
                    <a:pt x="1015" y="7631"/>
                    <a:pt x="974" y="7353"/>
                    <a:pt x="948" y="7070"/>
                  </a:cubicBezTo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</p:grpSp>
      <p:sp>
        <p:nvSpPr>
          <p:cNvPr id="589" name="Shape 589"/>
          <p:cNvSpPr/>
          <p:nvPr/>
        </p:nvSpPr>
        <p:spPr>
          <a:xfrm>
            <a:off x="3395662" y="636587"/>
            <a:ext cx="4527551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800"/>
              <a:t>¿Qué comes en la escuela?</a:t>
            </a:r>
          </a:p>
        </p:txBody>
      </p:sp>
      <p:sp>
        <p:nvSpPr>
          <p:cNvPr id="590" name="Shape 590"/>
          <p:cNvSpPr/>
          <p:nvPr/>
        </p:nvSpPr>
        <p:spPr>
          <a:xfrm>
            <a:off x="831849" y="5410199"/>
            <a:ext cx="2454277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060"/>
                </a:solidFill>
              </a:rPr>
              <a:t>papas fritas.</a:t>
            </a:r>
          </a:p>
        </p:txBody>
      </p:sp>
      <p:pic>
        <p:nvPicPr>
          <p:cNvPr id="591" name=" French fries with ketchup over white background.jpeg" descr="stock photo : French fries with ketchup over white background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24350" y="2667000"/>
            <a:ext cx="4286250" cy="3813175"/>
          </a:xfrm>
          <a:prstGeom prst="rect">
            <a:avLst/>
          </a:prstGeom>
          <a:ln w="12700">
            <a:miter lim="400000"/>
          </a:ln>
        </p:spPr>
      </p:pic>
      <p:sp>
        <p:nvSpPr>
          <p:cNvPr id="592" name="Shape 592"/>
          <p:cNvSpPr/>
          <p:nvPr/>
        </p:nvSpPr>
        <p:spPr>
          <a:xfrm>
            <a:off x="455612" y="2970212"/>
            <a:ext cx="2913063" cy="2529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Normalmente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Generalmente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Siempre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A veces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Nunca </a:t>
            </a:r>
          </a:p>
        </p:txBody>
      </p:sp>
      <p:sp>
        <p:nvSpPr>
          <p:cNvPr id="593" name="Shape 593"/>
          <p:cNvSpPr/>
          <p:nvPr/>
        </p:nvSpPr>
        <p:spPr>
          <a:xfrm>
            <a:off x="2285999" y="1498600"/>
            <a:ext cx="5453064" cy="904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En el recreo _____ como . . .</a:t>
            </a:r>
            <a:endParaRPr sz="2800"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r>
              <a: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En el almuerzo _____ como . . 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0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51</a:t>
            </a:r>
          </a:p>
        </p:txBody>
      </p:sp>
      <p:pic>
        <p:nvPicPr>
          <p:cNvPr id="596" name="3115505-460087-chef-in-uniform-cuts-the-tomato-in-the-kitchen-isolated-on-white-background.jpeg" descr="http://www.colourbox.com/preview/3115505-460087-chef-in-uniform-cuts-the-tomato-in-the-kitchen-isolated-on-white-backgroun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330200"/>
            <a:ext cx="1295400" cy="19462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02" name="Group 602"/>
          <p:cNvGrpSpPr/>
          <p:nvPr/>
        </p:nvGrpSpPr>
        <p:grpSpPr>
          <a:xfrm>
            <a:off x="1549400" y="479414"/>
            <a:ext cx="7062875" cy="1019178"/>
            <a:chOff x="0" y="-10"/>
            <a:chExt cx="7062874" cy="1019176"/>
          </a:xfrm>
        </p:grpSpPr>
        <p:sp>
          <p:nvSpPr>
            <p:cNvPr id="597" name="Shape 597"/>
            <p:cNvSpPr/>
            <p:nvPr/>
          </p:nvSpPr>
          <p:spPr>
            <a:xfrm>
              <a:off x="1424390" y="-11"/>
              <a:ext cx="5638485" cy="101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5" fill="norm" stroke="1" extrusionOk="0">
                  <a:moveTo>
                    <a:pt x="1900" y="6800"/>
                  </a:moveTo>
                  <a:cubicBezTo>
                    <a:pt x="1657" y="4397"/>
                    <a:pt x="2907" y="2183"/>
                    <a:pt x="4691" y="1856"/>
                  </a:cubicBezTo>
                  <a:cubicBezTo>
                    <a:pt x="5413" y="1724"/>
                    <a:pt x="6148" y="1922"/>
                    <a:pt x="6778" y="2419"/>
                  </a:cubicBezTo>
                  <a:cubicBezTo>
                    <a:pt x="7445" y="725"/>
                    <a:pt x="9003" y="81"/>
                    <a:pt x="10258" y="981"/>
                  </a:cubicBezTo>
                  <a:cubicBezTo>
                    <a:pt x="10478" y="1138"/>
                    <a:pt x="10679" y="1338"/>
                    <a:pt x="10857" y="1573"/>
                  </a:cubicBezTo>
                  <a:cubicBezTo>
                    <a:pt x="11376" y="169"/>
                    <a:pt x="12641" y="-401"/>
                    <a:pt x="13682" y="299"/>
                  </a:cubicBezTo>
                  <a:cubicBezTo>
                    <a:pt x="13971" y="493"/>
                    <a:pt x="14222" y="773"/>
                    <a:pt x="14417" y="1118"/>
                  </a:cubicBezTo>
                  <a:cubicBezTo>
                    <a:pt x="15254" y="-209"/>
                    <a:pt x="16734" y="-373"/>
                    <a:pt x="17722" y="752"/>
                  </a:cubicBezTo>
                  <a:cubicBezTo>
                    <a:pt x="18137" y="1225"/>
                    <a:pt x="18416" y="1878"/>
                    <a:pt x="18513" y="2597"/>
                  </a:cubicBezTo>
                  <a:cubicBezTo>
                    <a:pt x="19885" y="3102"/>
                    <a:pt x="20694" y="5012"/>
                    <a:pt x="20320" y="6864"/>
                  </a:cubicBezTo>
                  <a:cubicBezTo>
                    <a:pt x="20289" y="7020"/>
                    <a:pt x="20249" y="7172"/>
                    <a:pt x="20202" y="7321"/>
                  </a:cubicBezTo>
                  <a:cubicBezTo>
                    <a:pt x="21303" y="9251"/>
                    <a:pt x="21033" y="12018"/>
                    <a:pt x="19601" y="13500"/>
                  </a:cubicBezTo>
                  <a:cubicBezTo>
                    <a:pt x="19155" y="13961"/>
                    <a:pt x="18628" y="14260"/>
                    <a:pt x="18072" y="14367"/>
                  </a:cubicBezTo>
                  <a:cubicBezTo>
                    <a:pt x="18072" y="16443"/>
                    <a:pt x="16822" y="18127"/>
                    <a:pt x="15280" y="18127"/>
                  </a:cubicBezTo>
                  <a:cubicBezTo>
                    <a:pt x="14757" y="18127"/>
                    <a:pt x="14244" y="17929"/>
                    <a:pt x="13801" y="17556"/>
                  </a:cubicBezTo>
                  <a:cubicBezTo>
                    <a:pt x="13279" y="19884"/>
                    <a:pt x="11460" y="21199"/>
                    <a:pt x="9737" y="20495"/>
                  </a:cubicBezTo>
                  <a:cubicBezTo>
                    <a:pt x="9015" y="20199"/>
                    <a:pt x="8392" y="19575"/>
                    <a:pt x="7972" y="18727"/>
                  </a:cubicBezTo>
                  <a:cubicBezTo>
                    <a:pt x="6208" y="20161"/>
                    <a:pt x="3919" y="19390"/>
                    <a:pt x="2859" y="17005"/>
                  </a:cubicBezTo>
                  <a:cubicBezTo>
                    <a:pt x="2846" y="16975"/>
                    <a:pt x="2832" y="16945"/>
                    <a:pt x="2819" y="16914"/>
                  </a:cubicBezTo>
                  <a:cubicBezTo>
                    <a:pt x="1665" y="17096"/>
                    <a:pt x="620" y="15986"/>
                    <a:pt x="484" y="14435"/>
                  </a:cubicBezTo>
                  <a:cubicBezTo>
                    <a:pt x="412" y="13608"/>
                    <a:pt x="614" y="12781"/>
                    <a:pt x="1038" y="12173"/>
                  </a:cubicBezTo>
                  <a:cubicBezTo>
                    <a:pt x="38" y="11380"/>
                    <a:pt x="-297" y="9639"/>
                    <a:pt x="288" y="8285"/>
                  </a:cubicBezTo>
                  <a:cubicBezTo>
                    <a:pt x="626" y="7504"/>
                    <a:pt x="1218" y="6987"/>
                    <a:pt x="1882" y="6894"/>
                  </a:cubicBezTo>
                  <a:lnTo>
                    <a:pt x="1900" y="6800"/>
                  </a:ln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598" name="Shape 598"/>
            <p:cNvSpPr/>
            <p:nvPr/>
          </p:nvSpPr>
          <p:spPr>
            <a:xfrm>
              <a:off x="944559" y="286180"/>
              <a:ext cx="169361" cy="16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1"/>
                  </a:moveTo>
                  <a:cubicBezTo>
                    <a:pt x="21600" y="16765"/>
                    <a:pt x="16765" y="21600"/>
                    <a:pt x="10801" y="21600"/>
                  </a:cubicBezTo>
                  <a:cubicBezTo>
                    <a:pt x="4835" y="21600"/>
                    <a:pt x="0" y="16765"/>
                    <a:pt x="0" y="10801"/>
                  </a:cubicBezTo>
                  <a:cubicBezTo>
                    <a:pt x="0" y="4835"/>
                    <a:pt x="4835" y="0"/>
                    <a:pt x="10801" y="0"/>
                  </a:cubicBezTo>
                  <a:cubicBezTo>
                    <a:pt x="16765" y="0"/>
                    <a:pt x="21600" y="4835"/>
                    <a:pt x="21600" y="10801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599" name="Shape 599"/>
            <p:cNvSpPr/>
            <p:nvPr/>
          </p:nvSpPr>
          <p:spPr>
            <a:xfrm>
              <a:off x="444076" y="292340"/>
              <a:ext cx="112913" cy="113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600" name="Shape 600"/>
            <p:cNvSpPr/>
            <p:nvPr/>
          </p:nvSpPr>
          <p:spPr>
            <a:xfrm>
              <a:off x="0" y="300859"/>
              <a:ext cx="56457" cy="5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601" name="Shape 601"/>
            <p:cNvSpPr/>
            <p:nvPr/>
          </p:nvSpPr>
          <p:spPr>
            <a:xfrm>
              <a:off x="1710639" y="51823"/>
              <a:ext cx="5166709" cy="86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1"/>
                  </a:moveTo>
                  <a:cubicBezTo>
                    <a:pt x="898" y="14066"/>
                    <a:pt x="416" y="13903"/>
                    <a:pt x="0" y="13542"/>
                  </a:cubicBezTo>
                  <a:moveTo>
                    <a:pt x="2598" y="19137"/>
                  </a:moveTo>
                  <a:cubicBezTo>
                    <a:pt x="2404" y="19250"/>
                    <a:pt x="2201" y="19326"/>
                    <a:pt x="1994" y="19361"/>
                  </a:cubicBezTo>
                  <a:moveTo>
                    <a:pt x="7802" y="21600"/>
                  </a:moveTo>
                  <a:cubicBezTo>
                    <a:pt x="7656" y="21280"/>
                    <a:pt x="7534" y="20937"/>
                    <a:pt x="7438" y="20578"/>
                  </a:cubicBezTo>
                  <a:moveTo>
                    <a:pt x="14531" y="19050"/>
                  </a:moveTo>
                  <a:cubicBezTo>
                    <a:pt x="14510" y="19431"/>
                    <a:pt x="14461" y="19807"/>
                    <a:pt x="14386" y="20172"/>
                  </a:cubicBezTo>
                  <a:moveTo>
                    <a:pt x="17420" y="12116"/>
                  </a:moveTo>
                  <a:cubicBezTo>
                    <a:pt x="18504" y="12891"/>
                    <a:pt x="19192" y="14505"/>
                    <a:pt x="19192" y="16273"/>
                  </a:cubicBezTo>
                  <a:moveTo>
                    <a:pt x="21600" y="7648"/>
                  </a:moveTo>
                  <a:cubicBezTo>
                    <a:pt x="21423" y="8255"/>
                    <a:pt x="21153" y="8793"/>
                    <a:pt x="20811" y="9221"/>
                  </a:cubicBezTo>
                  <a:moveTo>
                    <a:pt x="19706" y="1813"/>
                  </a:moveTo>
                  <a:cubicBezTo>
                    <a:pt x="19737" y="2058"/>
                    <a:pt x="19751" y="2307"/>
                    <a:pt x="19748" y="2556"/>
                  </a:cubicBezTo>
                  <a:moveTo>
                    <a:pt x="14668" y="947"/>
                  </a:moveTo>
                  <a:cubicBezTo>
                    <a:pt x="14771" y="604"/>
                    <a:pt x="14907" y="285"/>
                    <a:pt x="15072" y="0"/>
                  </a:cubicBezTo>
                  <a:moveTo>
                    <a:pt x="10888" y="1398"/>
                  </a:moveTo>
                  <a:cubicBezTo>
                    <a:pt x="10930" y="1115"/>
                    <a:pt x="10996" y="841"/>
                    <a:pt x="11084" y="581"/>
                  </a:cubicBezTo>
                  <a:moveTo>
                    <a:pt x="6452" y="1676"/>
                  </a:moveTo>
                  <a:cubicBezTo>
                    <a:pt x="6709" y="1897"/>
                    <a:pt x="6946" y="2163"/>
                    <a:pt x="7160" y="2468"/>
                  </a:cubicBezTo>
                  <a:moveTo>
                    <a:pt x="1071" y="7904"/>
                  </a:moveTo>
                  <a:cubicBezTo>
                    <a:pt x="1015" y="7631"/>
                    <a:pt x="974" y="7353"/>
                    <a:pt x="948" y="7070"/>
                  </a:cubicBezTo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</p:grpSp>
      <p:sp>
        <p:nvSpPr>
          <p:cNvPr id="603" name="Shape 603"/>
          <p:cNvSpPr/>
          <p:nvPr/>
        </p:nvSpPr>
        <p:spPr>
          <a:xfrm>
            <a:off x="3395662" y="636587"/>
            <a:ext cx="4527551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800"/>
              <a:t>¿Qué comes en la escuela?</a:t>
            </a:r>
          </a:p>
        </p:txBody>
      </p:sp>
      <p:sp>
        <p:nvSpPr>
          <p:cNvPr id="604" name="Shape 604"/>
          <p:cNvSpPr/>
          <p:nvPr/>
        </p:nvSpPr>
        <p:spPr>
          <a:xfrm>
            <a:off x="762000" y="5410199"/>
            <a:ext cx="1925638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060"/>
                </a:solidFill>
              </a:rPr>
              <a:t>espagueti</a:t>
            </a:r>
          </a:p>
        </p:txBody>
      </p:sp>
      <p:pic>
        <p:nvPicPr>
          <p:cNvPr id="605" name="1767818-77336-spaghetti-with-meat-sauce-on-white-background.jpeg" descr="http://www.colourbox.com/preview/1767818-77336-spaghetti-with-meat-sauce-on-white-background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78150" y="2743200"/>
            <a:ext cx="5867400" cy="3935413"/>
          </a:xfrm>
          <a:prstGeom prst="rect">
            <a:avLst/>
          </a:prstGeom>
          <a:ln w="12700">
            <a:miter lim="400000"/>
          </a:ln>
        </p:spPr>
      </p:pic>
      <p:sp>
        <p:nvSpPr>
          <p:cNvPr id="606" name="Shape 606"/>
          <p:cNvSpPr/>
          <p:nvPr/>
        </p:nvSpPr>
        <p:spPr>
          <a:xfrm>
            <a:off x="455612" y="2970212"/>
            <a:ext cx="2913063" cy="2529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Normalmente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Generalmente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Siempre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A veces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Nunca </a:t>
            </a:r>
          </a:p>
        </p:txBody>
      </p:sp>
      <p:sp>
        <p:nvSpPr>
          <p:cNvPr id="607" name="Shape 607"/>
          <p:cNvSpPr/>
          <p:nvPr/>
        </p:nvSpPr>
        <p:spPr>
          <a:xfrm>
            <a:off x="2285999" y="1498600"/>
            <a:ext cx="5453064" cy="904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En el recreo _____ como . . .</a:t>
            </a:r>
            <a:endParaRPr sz="2800"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r>
              <a: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En el almuerzo _____ como . . 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4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52</a:t>
            </a:r>
          </a:p>
        </p:txBody>
      </p:sp>
      <p:pic>
        <p:nvPicPr>
          <p:cNvPr id="610" name="3115505-460087-chef-in-uniform-cuts-the-tomato-in-the-kitchen-isolated-on-white-background.jpeg" descr="http://www.colourbox.com/preview/3115505-460087-chef-in-uniform-cuts-the-tomato-in-the-kitchen-isolated-on-white-backgroun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330200"/>
            <a:ext cx="1295400" cy="19462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16" name="Group 616"/>
          <p:cNvGrpSpPr/>
          <p:nvPr/>
        </p:nvGrpSpPr>
        <p:grpSpPr>
          <a:xfrm>
            <a:off x="1549400" y="479414"/>
            <a:ext cx="7062875" cy="1019178"/>
            <a:chOff x="0" y="-10"/>
            <a:chExt cx="7062874" cy="1019176"/>
          </a:xfrm>
        </p:grpSpPr>
        <p:sp>
          <p:nvSpPr>
            <p:cNvPr id="611" name="Shape 611"/>
            <p:cNvSpPr/>
            <p:nvPr/>
          </p:nvSpPr>
          <p:spPr>
            <a:xfrm>
              <a:off x="1424390" y="-11"/>
              <a:ext cx="5638485" cy="101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5" fill="norm" stroke="1" extrusionOk="0">
                  <a:moveTo>
                    <a:pt x="1900" y="6800"/>
                  </a:moveTo>
                  <a:cubicBezTo>
                    <a:pt x="1657" y="4397"/>
                    <a:pt x="2907" y="2183"/>
                    <a:pt x="4691" y="1856"/>
                  </a:cubicBezTo>
                  <a:cubicBezTo>
                    <a:pt x="5413" y="1724"/>
                    <a:pt x="6148" y="1922"/>
                    <a:pt x="6778" y="2419"/>
                  </a:cubicBezTo>
                  <a:cubicBezTo>
                    <a:pt x="7445" y="725"/>
                    <a:pt x="9003" y="81"/>
                    <a:pt x="10258" y="981"/>
                  </a:cubicBezTo>
                  <a:cubicBezTo>
                    <a:pt x="10478" y="1138"/>
                    <a:pt x="10679" y="1338"/>
                    <a:pt x="10857" y="1573"/>
                  </a:cubicBezTo>
                  <a:cubicBezTo>
                    <a:pt x="11376" y="169"/>
                    <a:pt x="12641" y="-401"/>
                    <a:pt x="13682" y="299"/>
                  </a:cubicBezTo>
                  <a:cubicBezTo>
                    <a:pt x="13971" y="493"/>
                    <a:pt x="14222" y="773"/>
                    <a:pt x="14417" y="1118"/>
                  </a:cubicBezTo>
                  <a:cubicBezTo>
                    <a:pt x="15254" y="-209"/>
                    <a:pt x="16734" y="-373"/>
                    <a:pt x="17722" y="752"/>
                  </a:cubicBezTo>
                  <a:cubicBezTo>
                    <a:pt x="18137" y="1225"/>
                    <a:pt x="18416" y="1878"/>
                    <a:pt x="18513" y="2597"/>
                  </a:cubicBezTo>
                  <a:cubicBezTo>
                    <a:pt x="19885" y="3102"/>
                    <a:pt x="20694" y="5012"/>
                    <a:pt x="20320" y="6864"/>
                  </a:cubicBezTo>
                  <a:cubicBezTo>
                    <a:pt x="20289" y="7020"/>
                    <a:pt x="20249" y="7172"/>
                    <a:pt x="20202" y="7321"/>
                  </a:cubicBezTo>
                  <a:cubicBezTo>
                    <a:pt x="21303" y="9251"/>
                    <a:pt x="21033" y="12018"/>
                    <a:pt x="19601" y="13500"/>
                  </a:cubicBezTo>
                  <a:cubicBezTo>
                    <a:pt x="19155" y="13961"/>
                    <a:pt x="18628" y="14260"/>
                    <a:pt x="18072" y="14367"/>
                  </a:cubicBezTo>
                  <a:cubicBezTo>
                    <a:pt x="18072" y="16443"/>
                    <a:pt x="16822" y="18127"/>
                    <a:pt x="15280" y="18127"/>
                  </a:cubicBezTo>
                  <a:cubicBezTo>
                    <a:pt x="14757" y="18127"/>
                    <a:pt x="14244" y="17929"/>
                    <a:pt x="13801" y="17556"/>
                  </a:cubicBezTo>
                  <a:cubicBezTo>
                    <a:pt x="13279" y="19884"/>
                    <a:pt x="11460" y="21199"/>
                    <a:pt x="9737" y="20495"/>
                  </a:cubicBezTo>
                  <a:cubicBezTo>
                    <a:pt x="9015" y="20199"/>
                    <a:pt x="8392" y="19575"/>
                    <a:pt x="7972" y="18727"/>
                  </a:cubicBezTo>
                  <a:cubicBezTo>
                    <a:pt x="6208" y="20161"/>
                    <a:pt x="3919" y="19390"/>
                    <a:pt x="2859" y="17005"/>
                  </a:cubicBezTo>
                  <a:cubicBezTo>
                    <a:pt x="2846" y="16975"/>
                    <a:pt x="2832" y="16945"/>
                    <a:pt x="2819" y="16914"/>
                  </a:cubicBezTo>
                  <a:cubicBezTo>
                    <a:pt x="1665" y="17096"/>
                    <a:pt x="620" y="15986"/>
                    <a:pt x="484" y="14435"/>
                  </a:cubicBezTo>
                  <a:cubicBezTo>
                    <a:pt x="412" y="13608"/>
                    <a:pt x="614" y="12781"/>
                    <a:pt x="1038" y="12173"/>
                  </a:cubicBezTo>
                  <a:cubicBezTo>
                    <a:pt x="38" y="11380"/>
                    <a:pt x="-297" y="9639"/>
                    <a:pt x="288" y="8285"/>
                  </a:cubicBezTo>
                  <a:cubicBezTo>
                    <a:pt x="626" y="7504"/>
                    <a:pt x="1218" y="6987"/>
                    <a:pt x="1882" y="6894"/>
                  </a:cubicBezTo>
                  <a:lnTo>
                    <a:pt x="1900" y="6800"/>
                  </a:ln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612" name="Shape 612"/>
            <p:cNvSpPr/>
            <p:nvPr/>
          </p:nvSpPr>
          <p:spPr>
            <a:xfrm>
              <a:off x="944559" y="286180"/>
              <a:ext cx="169361" cy="16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1"/>
                  </a:moveTo>
                  <a:cubicBezTo>
                    <a:pt x="21600" y="16765"/>
                    <a:pt x="16765" y="21600"/>
                    <a:pt x="10801" y="21600"/>
                  </a:cubicBezTo>
                  <a:cubicBezTo>
                    <a:pt x="4835" y="21600"/>
                    <a:pt x="0" y="16765"/>
                    <a:pt x="0" y="10801"/>
                  </a:cubicBezTo>
                  <a:cubicBezTo>
                    <a:pt x="0" y="4835"/>
                    <a:pt x="4835" y="0"/>
                    <a:pt x="10801" y="0"/>
                  </a:cubicBezTo>
                  <a:cubicBezTo>
                    <a:pt x="16765" y="0"/>
                    <a:pt x="21600" y="4835"/>
                    <a:pt x="21600" y="10801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613" name="Shape 613"/>
            <p:cNvSpPr/>
            <p:nvPr/>
          </p:nvSpPr>
          <p:spPr>
            <a:xfrm>
              <a:off x="444076" y="292340"/>
              <a:ext cx="112913" cy="113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614" name="Shape 614"/>
            <p:cNvSpPr/>
            <p:nvPr/>
          </p:nvSpPr>
          <p:spPr>
            <a:xfrm>
              <a:off x="0" y="300859"/>
              <a:ext cx="56457" cy="5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615" name="Shape 615"/>
            <p:cNvSpPr/>
            <p:nvPr/>
          </p:nvSpPr>
          <p:spPr>
            <a:xfrm>
              <a:off x="1710639" y="51823"/>
              <a:ext cx="5166709" cy="86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1"/>
                  </a:moveTo>
                  <a:cubicBezTo>
                    <a:pt x="898" y="14066"/>
                    <a:pt x="416" y="13903"/>
                    <a:pt x="0" y="13542"/>
                  </a:cubicBezTo>
                  <a:moveTo>
                    <a:pt x="2598" y="19137"/>
                  </a:moveTo>
                  <a:cubicBezTo>
                    <a:pt x="2404" y="19250"/>
                    <a:pt x="2201" y="19326"/>
                    <a:pt x="1994" y="19361"/>
                  </a:cubicBezTo>
                  <a:moveTo>
                    <a:pt x="7802" y="21600"/>
                  </a:moveTo>
                  <a:cubicBezTo>
                    <a:pt x="7656" y="21280"/>
                    <a:pt x="7534" y="20937"/>
                    <a:pt x="7438" y="20578"/>
                  </a:cubicBezTo>
                  <a:moveTo>
                    <a:pt x="14531" y="19050"/>
                  </a:moveTo>
                  <a:cubicBezTo>
                    <a:pt x="14510" y="19431"/>
                    <a:pt x="14461" y="19807"/>
                    <a:pt x="14386" y="20172"/>
                  </a:cubicBezTo>
                  <a:moveTo>
                    <a:pt x="17420" y="12116"/>
                  </a:moveTo>
                  <a:cubicBezTo>
                    <a:pt x="18504" y="12891"/>
                    <a:pt x="19192" y="14505"/>
                    <a:pt x="19192" y="16273"/>
                  </a:cubicBezTo>
                  <a:moveTo>
                    <a:pt x="21600" y="7648"/>
                  </a:moveTo>
                  <a:cubicBezTo>
                    <a:pt x="21423" y="8255"/>
                    <a:pt x="21153" y="8793"/>
                    <a:pt x="20811" y="9221"/>
                  </a:cubicBezTo>
                  <a:moveTo>
                    <a:pt x="19706" y="1813"/>
                  </a:moveTo>
                  <a:cubicBezTo>
                    <a:pt x="19737" y="2058"/>
                    <a:pt x="19751" y="2307"/>
                    <a:pt x="19748" y="2556"/>
                  </a:cubicBezTo>
                  <a:moveTo>
                    <a:pt x="14668" y="947"/>
                  </a:moveTo>
                  <a:cubicBezTo>
                    <a:pt x="14771" y="604"/>
                    <a:pt x="14907" y="285"/>
                    <a:pt x="15072" y="0"/>
                  </a:cubicBezTo>
                  <a:moveTo>
                    <a:pt x="10888" y="1398"/>
                  </a:moveTo>
                  <a:cubicBezTo>
                    <a:pt x="10930" y="1115"/>
                    <a:pt x="10996" y="841"/>
                    <a:pt x="11084" y="581"/>
                  </a:cubicBezTo>
                  <a:moveTo>
                    <a:pt x="6452" y="1676"/>
                  </a:moveTo>
                  <a:cubicBezTo>
                    <a:pt x="6709" y="1897"/>
                    <a:pt x="6946" y="2163"/>
                    <a:pt x="7160" y="2468"/>
                  </a:cubicBezTo>
                  <a:moveTo>
                    <a:pt x="1071" y="7904"/>
                  </a:moveTo>
                  <a:cubicBezTo>
                    <a:pt x="1015" y="7631"/>
                    <a:pt x="974" y="7353"/>
                    <a:pt x="948" y="7070"/>
                  </a:cubicBezTo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</p:grpSp>
      <p:sp>
        <p:nvSpPr>
          <p:cNvPr id="617" name="Shape 617"/>
          <p:cNvSpPr/>
          <p:nvPr/>
        </p:nvSpPr>
        <p:spPr>
          <a:xfrm>
            <a:off x="3395662" y="636587"/>
            <a:ext cx="4527551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800"/>
              <a:t>¿Qué comes en la escuela?</a:t>
            </a:r>
          </a:p>
        </p:txBody>
      </p:sp>
      <p:sp>
        <p:nvSpPr>
          <p:cNvPr id="618" name="Shape 618"/>
          <p:cNvSpPr/>
          <p:nvPr/>
        </p:nvSpPr>
        <p:spPr>
          <a:xfrm>
            <a:off x="760412" y="5410199"/>
            <a:ext cx="1190626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060"/>
                </a:solidFill>
              </a:rPr>
              <a:t>pollo.</a:t>
            </a:r>
          </a:p>
        </p:txBody>
      </p:sp>
      <p:pic>
        <p:nvPicPr>
          <p:cNvPr id="619" name="depositphotos_5051798-Grilled-chicken-meat-isolated-on-white.jpeg" descr="http://static5.depositphotos.com/1004288/505/i/950/depositphotos_5051798-Grilled-chicken-meat-isolated-on-whit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2412" y="2590800"/>
            <a:ext cx="6002338" cy="3994150"/>
          </a:xfrm>
          <a:prstGeom prst="rect">
            <a:avLst/>
          </a:prstGeom>
          <a:ln w="12700">
            <a:miter lim="400000"/>
          </a:ln>
        </p:spPr>
      </p:pic>
      <p:sp>
        <p:nvSpPr>
          <p:cNvPr id="620" name="Shape 620"/>
          <p:cNvSpPr/>
          <p:nvPr/>
        </p:nvSpPr>
        <p:spPr>
          <a:xfrm>
            <a:off x="455612" y="2970212"/>
            <a:ext cx="2913063" cy="2529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Normalmente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Generalmente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Siempre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A veces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Nunca </a:t>
            </a:r>
          </a:p>
        </p:txBody>
      </p:sp>
      <p:sp>
        <p:nvSpPr>
          <p:cNvPr id="621" name="Shape 621"/>
          <p:cNvSpPr/>
          <p:nvPr/>
        </p:nvSpPr>
        <p:spPr>
          <a:xfrm>
            <a:off x="2285999" y="1498600"/>
            <a:ext cx="5453064" cy="904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En el recreo _____ como . . .</a:t>
            </a:r>
            <a:endParaRPr sz="2800"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r>
              <a: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En el almuerzo _____ como . . 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8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53</a:t>
            </a:r>
          </a:p>
        </p:txBody>
      </p:sp>
      <p:pic>
        <p:nvPicPr>
          <p:cNvPr id="624" name="3115505-460087-chef-in-uniform-cuts-the-tomato-in-the-kitchen-isolated-on-white-background.jpeg" descr="http://www.colourbox.com/preview/3115505-460087-chef-in-uniform-cuts-the-tomato-in-the-kitchen-isolated-on-white-backgroun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330200"/>
            <a:ext cx="1295400" cy="19462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30" name="Group 630"/>
          <p:cNvGrpSpPr/>
          <p:nvPr/>
        </p:nvGrpSpPr>
        <p:grpSpPr>
          <a:xfrm>
            <a:off x="1549400" y="479414"/>
            <a:ext cx="7062875" cy="1019178"/>
            <a:chOff x="0" y="-10"/>
            <a:chExt cx="7062874" cy="1019176"/>
          </a:xfrm>
        </p:grpSpPr>
        <p:sp>
          <p:nvSpPr>
            <p:cNvPr id="625" name="Shape 625"/>
            <p:cNvSpPr/>
            <p:nvPr/>
          </p:nvSpPr>
          <p:spPr>
            <a:xfrm>
              <a:off x="1424390" y="-11"/>
              <a:ext cx="5638485" cy="101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5" fill="norm" stroke="1" extrusionOk="0">
                  <a:moveTo>
                    <a:pt x="1900" y="6800"/>
                  </a:moveTo>
                  <a:cubicBezTo>
                    <a:pt x="1657" y="4397"/>
                    <a:pt x="2907" y="2183"/>
                    <a:pt x="4691" y="1856"/>
                  </a:cubicBezTo>
                  <a:cubicBezTo>
                    <a:pt x="5413" y="1724"/>
                    <a:pt x="6148" y="1922"/>
                    <a:pt x="6778" y="2419"/>
                  </a:cubicBezTo>
                  <a:cubicBezTo>
                    <a:pt x="7445" y="725"/>
                    <a:pt x="9003" y="81"/>
                    <a:pt x="10258" y="981"/>
                  </a:cubicBezTo>
                  <a:cubicBezTo>
                    <a:pt x="10478" y="1138"/>
                    <a:pt x="10679" y="1338"/>
                    <a:pt x="10857" y="1573"/>
                  </a:cubicBezTo>
                  <a:cubicBezTo>
                    <a:pt x="11376" y="169"/>
                    <a:pt x="12641" y="-401"/>
                    <a:pt x="13682" y="299"/>
                  </a:cubicBezTo>
                  <a:cubicBezTo>
                    <a:pt x="13971" y="493"/>
                    <a:pt x="14222" y="773"/>
                    <a:pt x="14417" y="1118"/>
                  </a:cubicBezTo>
                  <a:cubicBezTo>
                    <a:pt x="15254" y="-209"/>
                    <a:pt x="16734" y="-373"/>
                    <a:pt x="17722" y="752"/>
                  </a:cubicBezTo>
                  <a:cubicBezTo>
                    <a:pt x="18137" y="1225"/>
                    <a:pt x="18416" y="1878"/>
                    <a:pt x="18513" y="2597"/>
                  </a:cubicBezTo>
                  <a:cubicBezTo>
                    <a:pt x="19885" y="3102"/>
                    <a:pt x="20694" y="5012"/>
                    <a:pt x="20320" y="6864"/>
                  </a:cubicBezTo>
                  <a:cubicBezTo>
                    <a:pt x="20289" y="7020"/>
                    <a:pt x="20249" y="7172"/>
                    <a:pt x="20202" y="7321"/>
                  </a:cubicBezTo>
                  <a:cubicBezTo>
                    <a:pt x="21303" y="9251"/>
                    <a:pt x="21033" y="12018"/>
                    <a:pt x="19601" y="13500"/>
                  </a:cubicBezTo>
                  <a:cubicBezTo>
                    <a:pt x="19155" y="13961"/>
                    <a:pt x="18628" y="14260"/>
                    <a:pt x="18072" y="14367"/>
                  </a:cubicBezTo>
                  <a:cubicBezTo>
                    <a:pt x="18072" y="16443"/>
                    <a:pt x="16822" y="18127"/>
                    <a:pt x="15280" y="18127"/>
                  </a:cubicBezTo>
                  <a:cubicBezTo>
                    <a:pt x="14757" y="18127"/>
                    <a:pt x="14244" y="17929"/>
                    <a:pt x="13801" y="17556"/>
                  </a:cubicBezTo>
                  <a:cubicBezTo>
                    <a:pt x="13279" y="19884"/>
                    <a:pt x="11460" y="21199"/>
                    <a:pt x="9737" y="20495"/>
                  </a:cubicBezTo>
                  <a:cubicBezTo>
                    <a:pt x="9015" y="20199"/>
                    <a:pt x="8392" y="19575"/>
                    <a:pt x="7972" y="18727"/>
                  </a:cubicBezTo>
                  <a:cubicBezTo>
                    <a:pt x="6208" y="20161"/>
                    <a:pt x="3919" y="19390"/>
                    <a:pt x="2859" y="17005"/>
                  </a:cubicBezTo>
                  <a:cubicBezTo>
                    <a:pt x="2846" y="16975"/>
                    <a:pt x="2832" y="16945"/>
                    <a:pt x="2819" y="16914"/>
                  </a:cubicBezTo>
                  <a:cubicBezTo>
                    <a:pt x="1665" y="17096"/>
                    <a:pt x="620" y="15986"/>
                    <a:pt x="484" y="14435"/>
                  </a:cubicBezTo>
                  <a:cubicBezTo>
                    <a:pt x="412" y="13608"/>
                    <a:pt x="614" y="12781"/>
                    <a:pt x="1038" y="12173"/>
                  </a:cubicBezTo>
                  <a:cubicBezTo>
                    <a:pt x="38" y="11380"/>
                    <a:pt x="-297" y="9639"/>
                    <a:pt x="288" y="8285"/>
                  </a:cubicBezTo>
                  <a:cubicBezTo>
                    <a:pt x="626" y="7504"/>
                    <a:pt x="1218" y="6987"/>
                    <a:pt x="1882" y="6894"/>
                  </a:cubicBezTo>
                  <a:lnTo>
                    <a:pt x="1900" y="6800"/>
                  </a:ln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626" name="Shape 626"/>
            <p:cNvSpPr/>
            <p:nvPr/>
          </p:nvSpPr>
          <p:spPr>
            <a:xfrm>
              <a:off x="944559" y="286180"/>
              <a:ext cx="169361" cy="16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1"/>
                  </a:moveTo>
                  <a:cubicBezTo>
                    <a:pt x="21600" y="16765"/>
                    <a:pt x="16765" y="21600"/>
                    <a:pt x="10801" y="21600"/>
                  </a:cubicBezTo>
                  <a:cubicBezTo>
                    <a:pt x="4835" y="21600"/>
                    <a:pt x="0" y="16765"/>
                    <a:pt x="0" y="10801"/>
                  </a:cubicBezTo>
                  <a:cubicBezTo>
                    <a:pt x="0" y="4835"/>
                    <a:pt x="4835" y="0"/>
                    <a:pt x="10801" y="0"/>
                  </a:cubicBezTo>
                  <a:cubicBezTo>
                    <a:pt x="16765" y="0"/>
                    <a:pt x="21600" y="4835"/>
                    <a:pt x="21600" y="10801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627" name="Shape 627"/>
            <p:cNvSpPr/>
            <p:nvPr/>
          </p:nvSpPr>
          <p:spPr>
            <a:xfrm>
              <a:off x="444076" y="292340"/>
              <a:ext cx="112913" cy="113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628" name="Shape 628"/>
            <p:cNvSpPr/>
            <p:nvPr/>
          </p:nvSpPr>
          <p:spPr>
            <a:xfrm>
              <a:off x="0" y="300859"/>
              <a:ext cx="56457" cy="5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629" name="Shape 629"/>
            <p:cNvSpPr/>
            <p:nvPr/>
          </p:nvSpPr>
          <p:spPr>
            <a:xfrm>
              <a:off x="1710639" y="51823"/>
              <a:ext cx="5166709" cy="86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1"/>
                  </a:moveTo>
                  <a:cubicBezTo>
                    <a:pt x="898" y="14066"/>
                    <a:pt x="416" y="13903"/>
                    <a:pt x="0" y="13542"/>
                  </a:cubicBezTo>
                  <a:moveTo>
                    <a:pt x="2598" y="19137"/>
                  </a:moveTo>
                  <a:cubicBezTo>
                    <a:pt x="2404" y="19250"/>
                    <a:pt x="2201" y="19326"/>
                    <a:pt x="1994" y="19361"/>
                  </a:cubicBezTo>
                  <a:moveTo>
                    <a:pt x="7802" y="21600"/>
                  </a:moveTo>
                  <a:cubicBezTo>
                    <a:pt x="7656" y="21280"/>
                    <a:pt x="7534" y="20937"/>
                    <a:pt x="7438" y="20578"/>
                  </a:cubicBezTo>
                  <a:moveTo>
                    <a:pt x="14531" y="19050"/>
                  </a:moveTo>
                  <a:cubicBezTo>
                    <a:pt x="14510" y="19431"/>
                    <a:pt x="14461" y="19807"/>
                    <a:pt x="14386" y="20172"/>
                  </a:cubicBezTo>
                  <a:moveTo>
                    <a:pt x="17420" y="12116"/>
                  </a:moveTo>
                  <a:cubicBezTo>
                    <a:pt x="18504" y="12891"/>
                    <a:pt x="19192" y="14505"/>
                    <a:pt x="19192" y="16273"/>
                  </a:cubicBezTo>
                  <a:moveTo>
                    <a:pt x="21600" y="7648"/>
                  </a:moveTo>
                  <a:cubicBezTo>
                    <a:pt x="21423" y="8255"/>
                    <a:pt x="21153" y="8793"/>
                    <a:pt x="20811" y="9221"/>
                  </a:cubicBezTo>
                  <a:moveTo>
                    <a:pt x="19706" y="1813"/>
                  </a:moveTo>
                  <a:cubicBezTo>
                    <a:pt x="19737" y="2058"/>
                    <a:pt x="19751" y="2307"/>
                    <a:pt x="19748" y="2556"/>
                  </a:cubicBezTo>
                  <a:moveTo>
                    <a:pt x="14668" y="947"/>
                  </a:moveTo>
                  <a:cubicBezTo>
                    <a:pt x="14771" y="604"/>
                    <a:pt x="14907" y="285"/>
                    <a:pt x="15072" y="0"/>
                  </a:cubicBezTo>
                  <a:moveTo>
                    <a:pt x="10888" y="1398"/>
                  </a:moveTo>
                  <a:cubicBezTo>
                    <a:pt x="10930" y="1115"/>
                    <a:pt x="10996" y="841"/>
                    <a:pt x="11084" y="581"/>
                  </a:cubicBezTo>
                  <a:moveTo>
                    <a:pt x="6452" y="1676"/>
                  </a:moveTo>
                  <a:cubicBezTo>
                    <a:pt x="6709" y="1897"/>
                    <a:pt x="6946" y="2163"/>
                    <a:pt x="7160" y="2468"/>
                  </a:cubicBezTo>
                  <a:moveTo>
                    <a:pt x="1071" y="7904"/>
                  </a:moveTo>
                  <a:cubicBezTo>
                    <a:pt x="1015" y="7631"/>
                    <a:pt x="974" y="7353"/>
                    <a:pt x="948" y="7070"/>
                  </a:cubicBezTo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</p:grpSp>
      <p:sp>
        <p:nvSpPr>
          <p:cNvPr id="631" name="Shape 631"/>
          <p:cNvSpPr/>
          <p:nvPr/>
        </p:nvSpPr>
        <p:spPr>
          <a:xfrm>
            <a:off x="3395662" y="636587"/>
            <a:ext cx="4527551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800"/>
              <a:t>¿Qué comes en la escuela?</a:t>
            </a:r>
          </a:p>
        </p:txBody>
      </p:sp>
      <p:sp>
        <p:nvSpPr>
          <p:cNvPr id="632" name="Shape 632"/>
          <p:cNvSpPr/>
          <p:nvPr/>
        </p:nvSpPr>
        <p:spPr>
          <a:xfrm>
            <a:off x="760412" y="5410199"/>
            <a:ext cx="1325563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060"/>
                </a:solidFill>
              </a:rPr>
              <a:t>carne.</a:t>
            </a:r>
          </a:p>
        </p:txBody>
      </p:sp>
      <p:pic>
        <p:nvPicPr>
          <p:cNvPr id="633" name="1729572-996214-club-steak-veal-on-the-bone-grilled-meat-ribs-on-white-plate-with-cherry-tomatoes-and-dark-hot-sauce.jpeg" descr="http://www.colourbox.com/preview/1729572-996214-club-steak-veal-on-the-bone-grilled-meat-ribs-on-white-plate-with-cherry-tomatoes-and-dark-hot-sauc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08375" y="2946400"/>
            <a:ext cx="5178425" cy="3462338"/>
          </a:xfrm>
          <a:prstGeom prst="rect">
            <a:avLst/>
          </a:prstGeom>
          <a:ln w="12700">
            <a:miter lim="400000"/>
          </a:ln>
        </p:spPr>
      </p:pic>
      <p:sp>
        <p:nvSpPr>
          <p:cNvPr id="634" name="Shape 634"/>
          <p:cNvSpPr/>
          <p:nvPr/>
        </p:nvSpPr>
        <p:spPr>
          <a:xfrm>
            <a:off x="455612" y="2970212"/>
            <a:ext cx="2913063" cy="2529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Normalmente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Generalmente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Siempre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A veces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Nunca </a:t>
            </a:r>
          </a:p>
        </p:txBody>
      </p:sp>
      <p:sp>
        <p:nvSpPr>
          <p:cNvPr id="635" name="Shape 635"/>
          <p:cNvSpPr/>
          <p:nvPr/>
        </p:nvSpPr>
        <p:spPr>
          <a:xfrm>
            <a:off x="2285999" y="1498600"/>
            <a:ext cx="5453064" cy="904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En el recreo _____ como . . .</a:t>
            </a:r>
            <a:endParaRPr sz="2800"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r>
              <a: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En el almuerzo _____ como . . 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32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hape 637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54</a:t>
            </a:r>
          </a:p>
        </p:txBody>
      </p:sp>
      <p:pic>
        <p:nvPicPr>
          <p:cNvPr id="638" name="3115505-460087-chef-in-uniform-cuts-the-tomato-in-the-kitchen-isolated-on-white-background.jpeg" descr="http://www.colourbox.com/preview/3115505-460087-chef-in-uniform-cuts-the-tomato-in-the-kitchen-isolated-on-white-backgroun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330200"/>
            <a:ext cx="1295400" cy="19462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44" name="Group 644"/>
          <p:cNvGrpSpPr/>
          <p:nvPr/>
        </p:nvGrpSpPr>
        <p:grpSpPr>
          <a:xfrm>
            <a:off x="1549400" y="479414"/>
            <a:ext cx="7062875" cy="1019178"/>
            <a:chOff x="0" y="-10"/>
            <a:chExt cx="7062874" cy="1019176"/>
          </a:xfrm>
        </p:grpSpPr>
        <p:sp>
          <p:nvSpPr>
            <p:cNvPr id="639" name="Shape 639"/>
            <p:cNvSpPr/>
            <p:nvPr/>
          </p:nvSpPr>
          <p:spPr>
            <a:xfrm>
              <a:off x="1424390" y="-11"/>
              <a:ext cx="5638485" cy="101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5" fill="norm" stroke="1" extrusionOk="0">
                  <a:moveTo>
                    <a:pt x="1900" y="6800"/>
                  </a:moveTo>
                  <a:cubicBezTo>
                    <a:pt x="1657" y="4397"/>
                    <a:pt x="2907" y="2183"/>
                    <a:pt x="4691" y="1856"/>
                  </a:cubicBezTo>
                  <a:cubicBezTo>
                    <a:pt x="5413" y="1724"/>
                    <a:pt x="6148" y="1922"/>
                    <a:pt x="6778" y="2419"/>
                  </a:cubicBezTo>
                  <a:cubicBezTo>
                    <a:pt x="7445" y="725"/>
                    <a:pt x="9003" y="81"/>
                    <a:pt x="10258" y="981"/>
                  </a:cubicBezTo>
                  <a:cubicBezTo>
                    <a:pt x="10478" y="1138"/>
                    <a:pt x="10679" y="1338"/>
                    <a:pt x="10857" y="1573"/>
                  </a:cubicBezTo>
                  <a:cubicBezTo>
                    <a:pt x="11376" y="169"/>
                    <a:pt x="12641" y="-401"/>
                    <a:pt x="13682" y="299"/>
                  </a:cubicBezTo>
                  <a:cubicBezTo>
                    <a:pt x="13971" y="493"/>
                    <a:pt x="14222" y="773"/>
                    <a:pt x="14417" y="1118"/>
                  </a:cubicBezTo>
                  <a:cubicBezTo>
                    <a:pt x="15254" y="-209"/>
                    <a:pt x="16734" y="-373"/>
                    <a:pt x="17722" y="752"/>
                  </a:cubicBezTo>
                  <a:cubicBezTo>
                    <a:pt x="18137" y="1225"/>
                    <a:pt x="18416" y="1878"/>
                    <a:pt x="18513" y="2597"/>
                  </a:cubicBezTo>
                  <a:cubicBezTo>
                    <a:pt x="19885" y="3102"/>
                    <a:pt x="20694" y="5012"/>
                    <a:pt x="20320" y="6864"/>
                  </a:cubicBezTo>
                  <a:cubicBezTo>
                    <a:pt x="20289" y="7020"/>
                    <a:pt x="20249" y="7172"/>
                    <a:pt x="20202" y="7321"/>
                  </a:cubicBezTo>
                  <a:cubicBezTo>
                    <a:pt x="21303" y="9251"/>
                    <a:pt x="21033" y="12018"/>
                    <a:pt x="19601" y="13500"/>
                  </a:cubicBezTo>
                  <a:cubicBezTo>
                    <a:pt x="19155" y="13961"/>
                    <a:pt x="18628" y="14260"/>
                    <a:pt x="18072" y="14367"/>
                  </a:cubicBezTo>
                  <a:cubicBezTo>
                    <a:pt x="18072" y="16443"/>
                    <a:pt x="16822" y="18127"/>
                    <a:pt x="15280" y="18127"/>
                  </a:cubicBezTo>
                  <a:cubicBezTo>
                    <a:pt x="14757" y="18127"/>
                    <a:pt x="14244" y="17929"/>
                    <a:pt x="13801" y="17556"/>
                  </a:cubicBezTo>
                  <a:cubicBezTo>
                    <a:pt x="13279" y="19884"/>
                    <a:pt x="11460" y="21199"/>
                    <a:pt x="9737" y="20495"/>
                  </a:cubicBezTo>
                  <a:cubicBezTo>
                    <a:pt x="9015" y="20199"/>
                    <a:pt x="8392" y="19575"/>
                    <a:pt x="7972" y="18727"/>
                  </a:cubicBezTo>
                  <a:cubicBezTo>
                    <a:pt x="6208" y="20161"/>
                    <a:pt x="3919" y="19390"/>
                    <a:pt x="2859" y="17005"/>
                  </a:cubicBezTo>
                  <a:cubicBezTo>
                    <a:pt x="2846" y="16975"/>
                    <a:pt x="2832" y="16945"/>
                    <a:pt x="2819" y="16914"/>
                  </a:cubicBezTo>
                  <a:cubicBezTo>
                    <a:pt x="1665" y="17096"/>
                    <a:pt x="620" y="15986"/>
                    <a:pt x="484" y="14435"/>
                  </a:cubicBezTo>
                  <a:cubicBezTo>
                    <a:pt x="412" y="13608"/>
                    <a:pt x="614" y="12781"/>
                    <a:pt x="1038" y="12173"/>
                  </a:cubicBezTo>
                  <a:cubicBezTo>
                    <a:pt x="38" y="11380"/>
                    <a:pt x="-297" y="9639"/>
                    <a:pt x="288" y="8285"/>
                  </a:cubicBezTo>
                  <a:cubicBezTo>
                    <a:pt x="626" y="7504"/>
                    <a:pt x="1218" y="6987"/>
                    <a:pt x="1882" y="6894"/>
                  </a:cubicBezTo>
                  <a:lnTo>
                    <a:pt x="1900" y="6800"/>
                  </a:ln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640" name="Shape 640"/>
            <p:cNvSpPr/>
            <p:nvPr/>
          </p:nvSpPr>
          <p:spPr>
            <a:xfrm>
              <a:off x="944559" y="286180"/>
              <a:ext cx="169361" cy="16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1"/>
                  </a:moveTo>
                  <a:cubicBezTo>
                    <a:pt x="21600" y="16765"/>
                    <a:pt x="16765" y="21600"/>
                    <a:pt x="10801" y="21600"/>
                  </a:cubicBezTo>
                  <a:cubicBezTo>
                    <a:pt x="4835" y="21600"/>
                    <a:pt x="0" y="16765"/>
                    <a:pt x="0" y="10801"/>
                  </a:cubicBezTo>
                  <a:cubicBezTo>
                    <a:pt x="0" y="4835"/>
                    <a:pt x="4835" y="0"/>
                    <a:pt x="10801" y="0"/>
                  </a:cubicBezTo>
                  <a:cubicBezTo>
                    <a:pt x="16765" y="0"/>
                    <a:pt x="21600" y="4835"/>
                    <a:pt x="21600" y="10801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641" name="Shape 641"/>
            <p:cNvSpPr/>
            <p:nvPr/>
          </p:nvSpPr>
          <p:spPr>
            <a:xfrm>
              <a:off x="444076" y="292340"/>
              <a:ext cx="112913" cy="113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642" name="Shape 642"/>
            <p:cNvSpPr/>
            <p:nvPr/>
          </p:nvSpPr>
          <p:spPr>
            <a:xfrm>
              <a:off x="0" y="300859"/>
              <a:ext cx="56457" cy="5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643" name="Shape 643"/>
            <p:cNvSpPr/>
            <p:nvPr/>
          </p:nvSpPr>
          <p:spPr>
            <a:xfrm>
              <a:off x="1710639" y="51823"/>
              <a:ext cx="5166709" cy="86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1"/>
                  </a:moveTo>
                  <a:cubicBezTo>
                    <a:pt x="898" y="14066"/>
                    <a:pt x="416" y="13903"/>
                    <a:pt x="0" y="13542"/>
                  </a:cubicBezTo>
                  <a:moveTo>
                    <a:pt x="2598" y="19137"/>
                  </a:moveTo>
                  <a:cubicBezTo>
                    <a:pt x="2404" y="19250"/>
                    <a:pt x="2201" y="19326"/>
                    <a:pt x="1994" y="19361"/>
                  </a:cubicBezTo>
                  <a:moveTo>
                    <a:pt x="7802" y="21600"/>
                  </a:moveTo>
                  <a:cubicBezTo>
                    <a:pt x="7656" y="21280"/>
                    <a:pt x="7534" y="20937"/>
                    <a:pt x="7438" y="20578"/>
                  </a:cubicBezTo>
                  <a:moveTo>
                    <a:pt x="14531" y="19050"/>
                  </a:moveTo>
                  <a:cubicBezTo>
                    <a:pt x="14510" y="19431"/>
                    <a:pt x="14461" y="19807"/>
                    <a:pt x="14386" y="20172"/>
                  </a:cubicBezTo>
                  <a:moveTo>
                    <a:pt x="17420" y="12116"/>
                  </a:moveTo>
                  <a:cubicBezTo>
                    <a:pt x="18504" y="12891"/>
                    <a:pt x="19192" y="14505"/>
                    <a:pt x="19192" y="16273"/>
                  </a:cubicBezTo>
                  <a:moveTo>
                    <a:pt x="21600" y="7648"/>
                  </a:moveTo>
                  <a:cubicBezTo>
                    <a:pt x="21423" y="8255"/>
                    <a:pt x="21153" y="8793"/>
                    <a:pt x="20811" y="9221"/>
                  </a:cubicBezTo>
                  <a:moveTo>
                    <a:pt x="19706" y="1813"/>
                  </a:moveTo>
                  <a:cubicBezTo>
                    <a:pt x="19737" y="2058"/>
                    <a:pt x="19751" y="2307"/>
                    <a:pt x="19748" y="2556"/>
                  </a:cubicBezTo>
                  <a:moveTo>
                    <a:pt x="14668" y="947"/>
                  </a:moveTo>
                  <a:cubicBezTo>
                    <a:pt x="14771" y="604"/>
                    <a:pt x="14907" y="285"/>
                    <a:pt x="15072" y="0"/>
                  </a:cubicBezTo>
                  <a:moveTo>
                    <a:pt x="10888" y="1398"/>
                  </a:moveTo>
                  <a:cubicBezTo>
                    <a:pt x="10930" y="1115"/>
                    <a:pt x="10996" y="841"/>
                    <a:pt x="11084" y="581"/>
                  </a:cubicBezTo>
                  <a:moveTo>
                    <a:pt x="6452" y="1676"/>
                  </a:moveTo>
                  <a:cubicBezTo>
                    <a:pt x="6709" y="1897"/>
                    <a:pt x="6946" y="2163"/>
                    <a:pt x="7160" y="2468"/>
                  </a:cubicBezTo>
                  <a:moveTo>
                    <a:pt x="1071" y="7904"/>
                  </a:moveTo>
                  <a:cubicBezTo>
                    <a:pt x="1015" y="7631"/>
                    <a:pt x="974" y="7353"/>
                    <a:pt x="948" y="7070"/>
                  </a:cubicBezTo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</p:grpSp>
      <p:sp>
        <p:nvSpPr>
          <p:cNvPr id="645" name="Shape 645"/>
          <p:cNvSpPr/>
          <p:nvPr/>
        </p:nvSpPr>
        <p:spPr>
          <a:xfrm>
            <a:off x="3395662" y="636587"/>
            <a:ext cx="4527551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800"/>
              <a:t>¿Qué comes en la escuela?</a:t>
            </a:r>
          </a:p>
        </p:txBody>
      </p:sp>
      <p:sp>
        <p:nvSpPr>
          <p:cNvPr id="646" name="Shape 646"/>
          <p:cNvSpPr/>
          <p:nvPr/>
        </p:nvSpPr>
        <p:spPr>
          <a:xfrm>
            <a:off x="762000" y="5410199"/>
            <a:ext cx="2746375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060"/>
                </a:solidFill>
              </a:rPr>
              <a:t>pescado frito.</a:t>
            </a:r>
          </a:p>
        </p:txBody>
      </p:sp>
      <p:pic>
        <p:nvPicPr>
          <p:cNvPr id="647" name="stock-photo-fish-dish-fried-fish-fillet-with-vegetables-109473338.jpeg" descr="http://image.shutterstock.com/display_pic_with_logo/81593/109473338/stock-photo-fish-dish-fried-fish-fillet-with-vegetables-109473338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16287" y="2667000"/>
            <a:ext cx="5565776" cy="3957638"/>
          </a:xfrm>
          <a:prstGeom prst="rect">
            <a:avLst/>
          </a:prstGeom>
          <a:ln w="12700">
            <a:miter lim="400000"/>
          </a:ln>
        </p:spPr>
      </p:pic>
      <p:sp>
        <p:nvSpPr>
          <p:cNvPr id="648" name="Shape 648"/>
          <p:cNvSpPr/>
          <p:nvPr/>
        </p:nvSpPr>
        <p:spPr>
          <a:xfrm>
            <a:off x="455612" y="2970212"/>
            <a:ext cx="2913063" cy="2529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Normalmente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Generalmente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Siempre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A veces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Nunca </a:t>
            </a:r>
          </a:p>
        </p:txBody>
      </p:sp>
      <p:sp>
        <p:nvSpPr>
          <p:cNvPr id="649" name="Shape 649"/>
          <p:cNvSpPr/>
          <p:nvPr/>
        </p:nvSpPr>
        <p:spPr>
          <a:xfrm>
            <a:off x="2285999" y="1498600"/>
            <a:ext cx="5453064" cy="904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En el recreo _____ como . . .</a:t>
            </a:r>
            <a:endParaRPr sz="2800"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r>
              <a: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En el almuerzo _____ como . . 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6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55</a:t>
            </a:r>
          </a:p>
        </p:txBody>
      </p:sp>
      <p:pic>
        <p:nvPicPr>
          <p:cNvPr id="652" name="3115505-460087-chef-in-uniform-cuts-the-tomato-in-the-kitchen-isolated-on-white-background.jpeg" descr="http://www.colourbox.com/preview/3115505-460087-chef-in-uniform-cuts-the-tomato-in-the-kitchen-isolated-on-white-backgroun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330200"/>
            <a:ext cx="1295400" cy="19462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58" name="Group 658"/>
          <p:cNvGrpSpPr/>
          <p:nvPr/>
        </p:nvGrpSpPr>
        <p:grpSpPr>
          <a:xfrm>
            <a:off x="1549400" y="479414"/>
            <a:ext cx="7062875" cy="1019178"/>
            <a:chOff x="0" y="-10"/>
            <a:chExt cx="7062874" cy="1019176"/>
          </a:xfrm>
        </p:grpSpPr>
        <p:sp>
          <p:nvSpPr>
            <p:cNvPr id="653" name="Shape 653"/>
            <p:cNvSpPr/>
            <p:nvPr/>
          </p:nvSpPr>
          <p:spPr>
            <a:xfrm>
              <a:off x="1424390" y="-11"/>
              <a:ext cx="5638485" cy="101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5" fill="norm" stroke="1" extrusionOk="0">
                  <a:moveTo>
                    <a:pt x="1900" y="6800"/>
                  </a:moveTo>
                  <a:cubicBezTo>
                    <a:pt x="1657" y="4397"/>
                    <a:pt x="2907" y="2183"/>
                    <a:pt x="4691" y="1856"/>
                  </a:cubicBezTo>
                  <a:cubicBezTo>
                    <a:pt x="5413" y="1724"/>
                    <a:pt x="6148" y="1922"/>
                    <a:pt x="6778" y="2419"/>
                  </a:cubicBezTo>
                  <a:cubicBezTo>
                    <a:pt x="7445" y="725"/>
                    <a:pt x="9003" y="81"/>
                    <a:pt x="10258" y="981"/>
                  </a:cubicBezTo>
                  <a:cubicBezTo>
                    <a:pt x="10478" y="1138"/>
                    <a:pt x="10679" y="1338"/>
                    <a:pt x="10857" y="1573"/>
                  </a:cubicBezTo>
                  <a:cubicBezTo>
                    <a:pt x="11376" y="169"/>
                    <a:pt x="12641" y="-401"/>
                    <a:pt x="13682" y="299"/>
                  </a:cubicBezTo>
                  <a:cubicBezTo>
                    <a:pt x="13971" y="493"/>
                    <a:pt x="14222" y="773"/>
                    <a:pt x="14417" y="1118"/>
                  </a:cubicBezTo>
                  <a:cubicBezTo>
                    <a:pt x="15254" y="-209"/>
                    <a:pt x="16734" y="-373"/>
                    <a:pt x="17722" y="752"/>
                  </a:cubicBezTo>
                  <a:cubicBezTo>
                    <a:pt x="18137" y="1225"/>
                    <a:pt x="18416" y="1878"/>
                    <a:pt x="18513" y="2597"/>
                  </a:cubicBezTo>
                  <a:cubicBezTo>
                    <a:pt x="19885" y="3102"/>
                    <a:pt x="20694" y="5012"/>
                    <a:pt x="20320" y="6864"/>
                  </a:cubicBezTo>
                  <a:cubicBezTo>
                    <a:pt x="20289" y="7020"/>
                    <a:pt x="20249" y="7172"/>
                    <a:pt x="20202" y="7321"/>
                  </a:cubicBezTo>
                  <a:cubicBezTo>
                    <a:pt x="21303" y="9251"/>
                    <a:pt x="21033" y="12018"/>
                    <a:pt x="19601" y="13500"/>
                  </a:cubicBezTo>
                  <a:cubicBezTo>
                    <a:pt x="19155" y="13961"/>
                    <a:pt x="18628" y="14260"/>
                    <a:pt x="18072" y="14367"/>
                  </a:cubicBezTo>
                  <a:cubicBezTo>
                    <a:pt x="18072" y="16443"/>
                    <a:pt x="16822" y="18127"/>
                    <a:pt x="15280" y="18127"/>
                  </a:cubicBezTo>
                  <a:cubicBezTo>
                    <a:pt x="14757" y="18127"/>
                    <a:pt x="14244" y="17929"/>
                    <a:pt x="13801" y="17556"/>
                  </a:cubicBezTo>
                  <a:cubicBezTo>
                    <a:pt x="13279" y="19884"/>
                    <a:pt x="11460" y="21199"/>
                    <a:pt x="9737" y="20495"/>
                  </a:cubicBezTo>
                  <a:cubicBezTo>
                    <a:pt x="9015" y="20199"/>
                    <a:pt x="8392" y="19575"/>
                    <a:pt x="7972" y="18727"/>
                  </a:cubicBezTo>
                  <a:cubicBezTo>
                    <a:pt x="6208" y="20161"/>
                    <a:pt x="3919" y="19390"/>
                    <a:pt x="2859" y="17005"/>
                  </a:cubicBezTo>
                  <a:cubicBezTo>
                    <a:pt x="2846" y="16975"/>
                    <a:pt x="2832" y="16945"/>
                    <a:pt x="2819" y="16914"/>
                  </a:cubicBezTo>
                  <a:cubicBezTo>
                    <a:pt x="1665" y="17096"/>
                    <a:pt x="620" y="15986"/>
                    <a:pt x="484" y="14435"/>
                  </a:cubicBezTo>
                  <a:cubicBezTo>
                    <a:pt x="412" y="13608"/>
                    <a:pt x="614" y="12781"/>
                    <a:pt x="1038" y="12173"/>
                  </a:cubicBezTo>
                  <a:cubicBezTo>
                    <a:pt x="38" y="11380"/>
                    <a:pt x="-297" y="9639"/>
                    <a:pt x="288" y="8285"/>
                  </a:cubicBezTo>
                  <a:cubicBezTo>
                    <a:pt x="626" y="7504"/>
                    <a:pt x="1218" y="6987"/>
                    <a:pt x="1882" y="6894"/>
                  </a:cubicBezTo>
                  <a:lnTo>
                    <a:pt x="1900" y="6800"/>
                  </a:ln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654" name="Shape 654"/>
            <p:cNvSpPr/>
            <p:nvPr/>
          </p:nvSpPr>
          <p:spPr>
            <a:xfrm>
              <a:off x="944559" y="286180"/>
              <a:ext cx="169361" cy="16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1"/>
                  </a:moveTo>
                  <a:cubicBezTo>
                    <a:pt x="21600" y="16765"/>
                    <a:pt x="16765" y="21600"/>
                    <a:pt x="10801" y="21600"/>
                  </a:cubicBezTo>
                  <a:cubicBezTo>
                    <a:pt x="4835" y="21600"/>
                    <a:pt x="0" y="16765"/>
                    <a:pt x="0" y="10801"/>
                  </a:cubicBezTo>
                  <a:cubicBezTo>
                    <a:pt x="0" y="4835"/>
                    <a:pt x="4835" y="0"/>
                    <a:pt x="10801" y="0"/>
                  </a:cubicBezTo>
                  <a:cubicBezTo>
                    <a:pt x="16765" y="0"/>
                    <a:pt x="21600" y="4835"/>
                    <a:pt x="21600" y="10801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655" name="Shape 655"/>
            <p:cNvSpPr/>
            <p:nvPr/>
          </p:nvSpPr>
          <p:spPr>
            <a:xfrm>
              <a:off x="444076" y="292340"/>
              <a:ext cx="112913" cy="113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656" name="Shape 656"/>
            <p:cNvSpPr/>
            <p:nvPr/>
          </p:nvSpPr>
          <p:spPr>
            <a:xfrm>
              <a:off x="0" y="300859"/>
              <a:ext cx="56457" cy="5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657" name="Shape 657"/>
            <p:cNvSpPr/>
            <p:nvPr/>
          </p:nvSpPr>
          <p:spPr>
            <a:xfrm>
              <a:off x="1710639" y="51823"/>
              <a:ext cx="5166709" cy="86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1"/>
                  </a:moveTo>
                  <a:cubicBezTo>
                    <a:pt x="898" y="14066"/>
                    <a:pt x="416" y="13903"/>
                    <a:pt x="0" y="13542"/>
                  </a:cubicBezTo>
                  <a:moveTo>
                    <a:pt x="2598" y="19137"/>
                  </a:moveTo>
                  <a:cubicBezTo>
                    <a:pt x="2404" y="19250"/>
                    <a:pt x="2201" y="19326"/>
                    <a:pt x="1994" y="19361"/>
                  </a:cubicBezTo>
                  <a:moveTo>
                    <a:pt x="7802" y="21600"/>
                  </a:moveTo>
                  <a:cubicBezTo>
                    <a:pt x="7656" y="21280"/>
                    <a:pt x="7534" y="20937"/>
                    <a:pt x="7438" y="20578"/>
                  </a:cubicBezTo>
                  <a:moveTo>
                    <a:pt x="14531" y="19050"/>
                  </a:moveTo>
                  <a:cubicBezTo>
                    <a:pt x="14510" y="19431"/>
                    <a:pt x="14461" y="19807"/>
                    <a:pt x="14386" y="20172"/>
                  </a:cubicBezTo>
                  <a:moveTo>
                    <a:pt x="17420" y="12116"/>
                  </a:moveTo>
                  <a:cubicBezTo>
                    <a:pt x="18504" y="12891"/>
                    <a:pt x="19192" y="14505"/>
                    <a:pt x="19192" y="16273"/>
                  </a:cubicBezTo>
                  <a:moveTo>
                    <a:pt x="21600" y="7648"/>
                  </a:moveTo>
                  <a:cubicBezTo>
                    <a:pt x="21423" y="8255"/>
                    <a:pt x="21153" y="8793"/>
                    <a:pt x="20811" y="9221"/>
                  </a:cubicBezTo>
                  <a:moveTo>
                    <a:pt x="19706" y="1813"/>
                  </a:moveTo>
                  <a:cubicBezTo>
                    <a:pt x="19737" y="2058"/>
                    <a:pt x="19751" y="2307"/>
                    <a:pt x="19748" y="2556"/>
                  </a:cubicBezTo>
                  <a:moveTo>
                    <a:pt x="14668" y="947"/>
                  </a:moveTo>
                  <a:cubicBezTo>
                    <a:pt x="14771" y="604"/>
                    <a:pt x="14907" y="285"/>
                    <a:pt x="15072" y="0"/>
                  </a:cubicBezTo>
                  <a:moveTo>
                    <a:pt x="10888" y="1398"/>
                  </a:moveTo>
                  <a:cubicBezTo>
                    <a:pt x="10930" y="1115"/>
                    <a:pt x="10996" y="841"/>
                    <a:pt x="11084" y="581"/>
                  </a:cubicBezTo>
                  <a:moveTo>
                    <a:pt x="6452" y="1676"/>
                  </a:moveTo>
                  <a:cubicBezTo>
                    <a:pt x="6709" y="1897"/>
                    <a:pt x="6946" y="2163"/>
                    <a:pt x="7160" y="2468"/>
                  </a:cubicBezTo>
                  <a:moveTo>
                    <a:pt x="1071" y="7904"/>
                  </a:moveTo>
                  <a:cubicBezTo>
                    <a:pt x="1015" y="7631"/>
                    <a:pt x="974" y="7353"/>
                    <a:pt x="948" y="7070"/>
                  </a:cubicBezTo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</p:grpSp>
      <p:sp>
        <p:nvSpPr>
          <p:cNvPr id="659" name="Shape 659"/>
          <p:cNvSpPr/>
          <p:nvPr/>
        </p:nvSpPr>
        <p:spPr>
          <a:xfrm>
            <a:off x="3395662" y="636587"/>
            <a:ext cx="4527551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800"/>
              <a:t>¿Qué comes en la escuela?</a:t>
            </a:r>
          </a:p>
        </p:txBody>
      </p:sp>
      <p:sp>
        <p:nvSpPr>
          <p:cNvPr id="660" name="Shape 660"/>
          <p:cNvSpPr/>
          <p:nvPr/>
        </p:nvSpPr>
        <p:spPr>
          <a:xfrm>
            <a:off x="760412" y="5410199"/>
            <a:ext cx="1397001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060"/>
                </a:solidFill>
              </a:rPr>
              <a:t>paella.</a:t>
            </a:r>
          </a:p>
        </p:txBody>
      </p:sp>
      <p:pic>
        <p:nvPicPr>
          <p:cNvPr id="661" name="depositphotos_1651863-Paella-rice-pilaf.jpeg" descr="http://static3.depositphotos.com/1003804/165/i/950/depositphotos_1651863-Paella-rice-pilaf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97225" y="2532062"/>
            <a:ext cx="5245100" cy="3943351"/>
          </a:xfrm>
          <a:prstGeom prst="rect">
            <a:avLst/>
          </a:prstGeom>
          <a:ln w="12700">
            <a:miter lim="400000"/>
          </a:ln>
        </p:spPr>
      </p:pic>
      <p:sp>
        <p:nvSpPr>
          <p:cNvPr id="662" name="Shape 662"/>
          <p:cNvSpPr/>
          <p:nvPr/>
        </p:nvSpPr>
        <p:spPr>
          <a:xfrm>
            <a:off x="455612" y="2970212"/>
            <a:ext cx="2913063" cy="2529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Normalmente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Generalmente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Siempre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A veces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Nunca </a:t>
            </a:r>
          </a:p>
        </p:txBody>
      </p:sp>
      <p:sp>
        <p:nvSpPr>
          <p:cNvPr id="663" name="Shape 663"/>
          <p:cNvSpPr/>
          <p:nvPr/>
        </p:nvSpPr>
        <p:spPr>
          <a:xfrm>
            <a:off x="2285999" y="1498600"/>
            <a:ext cx="5453064" cy="904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En el recreo _____ como . . .</a:t>
            </a:r>
            <a:endParaRPr sz="2800"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r>
              <a: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En el almuerzo _____ como . . 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0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56</a:t>
            </a:r>
          </a:p>
        </p:txBody>
      </p:sp>
      <p:pic>
        <p:nvPicPr>
          <p:cNvPr id="666" name="3115505-460087-chef-in-uniform-cuts-the-tomato-in-the-kitchen-isolated-on-white-background.jpeg" descr="http://www.colourbox.com/preview/3115505-460087-chef-in-uniform-cuts-the-tomato-in-the-kitchen-isolated-on-white-backgroun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330200"/>
            <a:ext cx="1295400" cy="19462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72" name="Group 672"/>
          <p:cNvGrpSpPr/>
          <p:nvPr/>
        </p:nvGrpSpPr>
        <p:grpSpPr>
          <a:xfrm>
            <a:off x="1549400" y="479414"/>
            <a:ext cx="7062875" cy="1019178"/>
            <a:chOff x="0" y="-10"/>
            <a:chExt cx="7062874" cy="1019176"/>
          </a:xfrm>
        </p:grpSpPr>
        <p:sp>
          <p:nvSpPr>
            <p:cNvPr id="667" name="Shape 667"/>
            <p:cNvSpPr/>
            <p:nvPr/>
          </p:nvSpPr>
          <p:spPr>
            <a:xfrm>
              <a:off x="1424390" y="-11"/>
              <a:ext cx="5638485" cy="101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5" fill="norm" stroke="1" extrusionOk="0">
                  <a:moveTo>
                    <a:pt x="1900" y="6800"/>
                  </a:moveTo>
                  <a:cubicBezTo>
                    <a:pt x="1657" y="4397"/>
                    <a:pt x="2907" y="2183"/>
                    <a:pt x="4691" y="1856"/>
                  </a:cubicBezTo>
                  <a:cubicBezTo>
                    <a:pt x="5413" y="1724"/>
                    <a:pt x="6148" y="1922"/>
                    <a:pt x="6778" y="2419"/>
                  </a:cubicBezTo>
                  <a:cubicBezTo>
                    <a:pt x="7445" y="725"/>
                    <a:pt x="9003" y="81"/>
                    <a:pt x="10258" y="981"/>
                  </a:cubicBezTo>
                  <a:cubicBezTo>
                    <a:pt x="10478" y="1138"/>
                    <a:pt x="10679" y="1338"/>
                    <a:pt x="10857" y="1573"/>
                  </a:cubicBezTo>
                  <a:cubicBezTo>
                    <a:pt x="11376" y="169"/>
                    <a:pt x="12641" y="-401"/>
                    <a:pt x="13682" y="299"/>
                  </a:cubicBezTo>
                  <a:cubicBezTo>
                    <a:pt x="13971" y="493"/>
                    <a:pt x="14222" y="773"/>
                    <a:pt x="14417" y="1118"/>
                  </a:cubicBezTo>
                  <a:cubicBezTo>
                    <a:pt x="15254" y="-209"/>
                    <a:pt x="16734" y="-373"/>
                    <a:pt x="17722" y="752"/>
                  </a:cubicBezTo>
                  <a:cubicBezTo>
                    <a:pt x="18137" y="1225"/>
                    <a:pt x="18416" y="1878"/>
                    <a:pt x="18513" y="2597"/>
                  </a:cubicBezTo>
                  <a:cubicBezTo>
                    <a:pt x="19885" y="3102"/>
                    <a:pt x="20694" y="5012"/>
                    <a:pt x="20320" y="6864"/>
                  </a:cubicBezTo>
                  <a:cubicBezTo>
                    <a:pt x="20289" y="7020"/>
                    <a:pt x="20249" y="7172"/>
                    <a:pt x="20202" y="7321"/>
                  </a:cubicBezTo>
                  <a:cubicBezTo>
                    <a:pt x="21303" y="9251"/>
                    <a:pt x="21033" y="12018"/>
                    <a:pt x="19601" y="13500"/>
                  </a:cubicBezTo>
                  <a:cubicBezTo>
                    <a:pt x="19155" y="13961"/>
                    <a:pt x="18628" y="14260"/>
                    <a:pt x="18072" y="14367"/>
                  </a:cubicBezTo>
                  <a:cubicBezTo>
                    <a:pt x="18072" y="16443"/>
                    <a:pt x="16822" y="18127"/>
                    <a:pt x="15280" y="18127"/>
                  </a:cubicBezTo>
                  <a:cubicBezTo>
                    <a:pt x="14757" y="18127"/>
                    <a:pt x="14244" y="17929"/>
                    <a:pt x="13801" y="17556"/>
                  </a:cubicBezTo>
                  <a:cubicBezTo>
                    <a:pt x="13279" y="19884"/>
                    <a:pt x="11460" y="21199"/>
                    <a:pt x="9737" y="20495"/>
                  </a:cubicBezTo>
                  <a:cubicBezTo>
                    <a:pt x="9015" y="20199"/>
                    <a:pt x="8392" y="19575"/>
                    <a:pt x="7972" y="18727"/>
                  </a:cubicBezTo>
                  <a:cubicBezTo>
                    <a:pt x="6208" y="20161"/>
                    <a:pt x="3919" y="19390"/>
                    <a:pt x="2859" y="17005"/>
                  </a:cubicBezTo>
                  <a:cubicBezTo>
                    <a:pt x="2846" y="16975"/>
                    <a:pt x="2832" y="16945"/>
                    <a:pt x="2819" y="16914"/>
                  </a:cubicBezTo>
                  <a:cubicBezTo>
                    <a:pt x="1665" y="17096"/>
                    <a:pt x="620" y="15986"/>
                    <a:pt x="484" y="14435"/>
                  </a:cubicBezTo>
                  <a:cubicBezTo>
                    <a:pt x="412" y="13608"/>
                    <a:pt x="614" y="12781"/>
                    <a:pt x="1038" y="12173"/>
                  </a:cubicBezTo>
                  <a:cubicBezTo>
                    <a:pt x="38" y="11380"/>
                    <a:pt x="-297" y="9639"/>
                    <a:pt x="288" y="8285"/>
                  </a:cubicBezTo>
                  <a:cubicBezTo>
                    <a:pt x="626" y="7504"/>
                    <a:pt x="1218" y="6987"/>
                    <a:pt x="1882" y="6894"/>
                  </a:cubicBezTo>
                  <a:lnTo>
                    <a:pt x="1900" y="6800"/>
                  </a:ln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668" name="Shape 668"/>
            <p:cNvSpPr/>
            <p:nvPr/>
          </p:nvSpPr>
          <p:spPr>
            <a:xfrm>
              <a:off x="944559" y="286180"/>
              <a:ext cx="169361" cy="16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1"/>
                  </a:moveTo>
                  <a:cubicBezTo>
                    <a:pt x="21600" y="16765"/>
                    <a:pt x="16765" y="21600"/>
                    <a:pt x="10801" y="21600"/>
                  </a:cubicBezTo>
                  <a:cubicBezTo>
                    <a:pt x="4835" y="21600"/>
                    <a:pt x="0" y="16765"/>
                    <a:pt x="0" y="10801"/>
                  </a:cubicBezTo>
                  <a:cubicBezTo>
                    <a:pt x="0" y="4835"/>
                    <a:pt x="4835" y="0"/>
                    <a:pt x="10801" y="0"/>
                  </a:cubicBezTo>
                  <a:cubicBezTo>
                    <a:pt x="16765" y="0"/>
                    <a:pt x="21600" y="4835"/>
                    <a:pt x="21600" y="10801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669" name="Shape 669"/>
            <p:cNvSpPr/>
            <p:nvPr/>
          </p:nvSpPr>
          <p:spPr>
            <a:xfrm>
              <a:off x="444076" y="292340"/>
              <a:ext cx="112913" cy="113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670" name="Shape 670"/>
            <p:cNvSpPr/>
            <p:nvPr/>
          </p:nvSpPr>
          <p:spPr>
            <a:xfrm>
              <a:off x="0" y="300859"/>
              <a:ext cx="56457" cy="5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671" name="Shape 671"/>
            <p:cNvSpPr/>
            <p:nvPr/>
          </p:nvSpPr>
          <p:spPr>
            <a:xfrm>
              <a:off x="1710639" y="51823"/>
              <a:ext cx="5166709" cy="86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1"/>
                  </a:moveTo>
                  <a:cubicBezTo>
                    <a:pt x="898" y="14066"/>
                    <a:pt x="416" y="13903"/>
                    <a:pt x="0" y="13542"/>
                  </a:cubicBezTo>
                  <a:moveTo>
                    <a:pt x="2598" y="19137"/>
                  </a:moveTo>
                  <a:cubicBezTo>
                    <a:pt x="2404" y="19250"/>
                    <a:pt x="2201" y="19326"/>
                    <a:pt x="1994" y="19361"/>
                  </a:cubicBezTo>
                  <a:moveTo>
                    <a:pt x="7802" y="21600"/>
                  </a:moveTo>
                  <a:cubicBezTo>
                    <a:pt x="7656" y="21280"/>
                    <a:pt x="7534" y="20937"/>
                    <a:pt x="7438" y="20578"/>
                  </a:cubicBezTo>
                  <a:moveTo>
                    <a:pt x="14531" y="19050"/>
                  </a:moveTo>
                  <a:cubicBezTo>
                    <a:pt x="14510" y="19431"/>
                    <a:pt x="14461" y="19807"/>
                    <a:pt x="14386" y="20172"/>
                  </a:cubicBezTo>
                  <a:moveTo>
                    <a:pt x="17420" y="12116"/>
                  </a:moveTo>
                  <a:cubicBezTo>
                    <a:pt x="18504" y="12891"/>
                    <a:pt x="19192" y="14505"/>
                    <a:pt x="19192" y="16273"/>
                  </a:cubicBezTo>
                  <a:moveTo>
                    <a:pt x="21600" y="7648"/>
                  </a:moveTo>
                  <a:cubicBezTo>
                    <a:pt x="21423" y="8255"/>
                    <a:pt x="21153" y="8793"/>
                    <a:pt x="20811" y="9221"/>
                  </a:cubicBezTo>
                  <a:moveTo>
                    <a:pt x="19706" y="1813"/>
                  </a:moveTo>
                  <a:cubicBezTo>
                    <a:pt x="19737" y="2058"/>
                    <a:pt x="19751" y="2307"/>
                    <a:pt x="19748" y="2556"/>
                  </a:cubicBezTo>
                  <a:moveTo>
                    <a:pt x="14668" y="947"/>
                  </a:moveTo>
                  <a:cubicBezTo>
                    <a:pt x="14771" y="604"/>
                    <a:pt x="14907" y="285"/>
                    <a:pt x="15072" y="0"/>
                  </a:cubicBezTo>
                  <a:moveTo>
                    <a:pt x="10888" y="1398"/>
                  </a:moveTo>
                  <a:cubicBezTo>
                    <a:pt x="10930" y="1115"/>
                    <a:pt x="10996" y="841"/>
                    <a:pt x="11084" y="581"/>
                  </a:cubicBezTo>
                  <a:moveTo>
                    <a:pt x="6452" y="1676"/>
                  </a:moveTo>
                  <a:cubicBezTo>
                    <a:pt x="6709" y="1897"/>
                    <a:pt x="6946" y="2163"/>
                    <a:pt x="7160" y="2468"/>
                  </a:cubicBezTo>
                  <a:moveTo>
                    <a:pt x="1071" y="7904"/>
                  </a:moveTo>
                  <a:cubicBezTo>
                    <a:pt x="1015" y="7631"/>
                    <a:pt x="974" y="7353"/>
                    <a:pt x="948" y="7070"/>
                  </a:cubicBezTo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</p:grpSp>
      <p:sp>
        <p:nvSpPr>
          <p:cNvPr id="673" name="Shape 673"/>
          <p:cNvSpPr/>
          <p:nvPr/>
        </p:nvSpPr>
        <p:spPr>
          <a:xfrm>
            <a:off x="3395662" y="636587"/>
            <a:ext cx="4527551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800"/>
              <a:t>¿Qué comes en la escuela?</a:t>
            </a:r>
          </a:p>
        </p:txBody>
      </p:sp>
      <p:sp>
        <p:nvSpPr>
          <p:cNvPr id="674" name="Shape 674"/>
          <p:cNvSpPr/>
          <p:nvPr/>
        </p:nvSpPr>
        <p:spPr>
          <a:xfrm>
            <a:off x="760412" y="5410199"/>
            <a:ext cx="1112838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060"/>
                </a:solidFill>
              </a:rPr>
              <a:t>sopa.</a:t>
            </a:r>
          </a:p>
        </p:txBody>
      </p:sp>
      <p:pic>
        <p:nvPicPr>
          <p:cNvPr id="675" name="2082495-784493-thick-soup-in-white-isolated-on-white-background.jpeg" descr="http://www.colourbox.com/preview/2082495-784493-thick-soup-in-white-isolated-on-white-background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78150" y="2589212"/>
            <a:ext cx="5943600" cy="3963988"/>
          </a:xfrm>
          <a:prstGeom prst="rect">
            <a:avLst/>
          </a:prstGeom>
          <a:ln w="12700">
            <a:miter lim="400000"/>
          </a:ln>
        </p:spPr>
      </p:pic>
      <p:sp>
        <p:nvSpPr>
          <p:cNvPr id="676" name="Shape 676"/>
          <p:cNvSpPr/>
          <p:nvPr/>
        </p:nvSpPr>
        <p:spPr>
          <a:xfrm>
            <a:off x="455612" y="2970212"/>
            <a:ext cx="2913063" cy="2529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Normalmente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Generalmente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Siempre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A veces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Nunca </a:t>
            </a:r>
          </a:p>
        </p:txBody>
      </p:sp>
      <p:sp>
        <p:nvSpPr>
          <p:cNvPr id="677" name="Shape 677"/>
          <p:cNvSpPr/>
          <p:nvPr/>
        </p:nvSpPr>
        <p:spPr>
          <a:xfrm>
            <a:off x="2285999" y="1498600"/>
            <a:ext cx="5453064" cy="904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En el recreo _____ como . . .</a:t>
            </a:r>
            <a:endParaRPr sz="2800"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r>
              <a: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En el almuerzo _____ como . . 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4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57</a:t>
            </a:r>
          </a:p>
        </p:txBody>
      </p:sp>
      <p:pic>
        <p:nvPicPr>
          <p:cNvPr id="680" name="3115505-460087-chef-in-uniform-cuts-the-tomato-in-the-kitchen-isolated-on-white-background.jpeg" descr="http://www.colourbox.com/preview/3115505-460087-chef-in-uniform-cuts-the-tomato-in-the-kitchen-isolated-on-white-backgroun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330200"/>
            <a:ext cx="1295400" cy="19462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86" name="Group 686"/>
          <p:cNvGrpSpPr/>
          <p:nvPr/>
        </p:nvGrpSpPr>
        <p:grpSpPr>
          <a:xfrm>
            <a:off x="1549400" y="479414"/>
            <a:ext cx="7062875" cy="1019178"/>
            <a:chOff x="0" y="-10"/>
            <a:chExt cx="7062874" cy="1019176"/>
          </a:xfrm>
        </p:grpSpPr>
        <p:sp>
          <p:nvSpPr>
            <p:cNvPr id="681" name="Shape 681"/>
            <p:cNvSpPr/>
            <p:nvPr/>
          </p:nvSpPr>
          <p:spPr>
            <a:xfrm>
              <a:off x="1424390" y="-11"/>
              <a:ext cx="5638485" cy="101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5" fill="norm" stroke="1" extrusionOk="0">
                  <a:moveTo>
                    <a:pt x="1900" y="6800"/>
                  </a:moveTo>
                  <a:cubicBezTo>
                    <a:pt x="1657" y="4397"/>
                    <a:pt x="2907" y="2183"/>
                    <a:pt x="4691" y="1856"/>
                  </a:cubicBezTo>
                  <a:cubicBezTo>
                    <a:pt x="5413" y="1724"/>
                    <a:pt x="6148" y="1922"/>
                    <a:pt x="6778" y="2419"/>
                  </a:cubicBezTo>
                  <a:cubicBezTo>
                    <a:pt x="7445" y="725"/>
                    <a:pt x="9003" y="81"/>
                    <a:pt x="10258" y="981"/>
                  </a:cubicBezTo>
                  <a:cubicBezTo>
                    <a:pt x="10478" y="1138"/>
                    <a:pt x="10679" y="1338"/>
                    <a:pt x="10857" y="1573"/>
                  </a:cubicBezTo>
                  <a:cubicBezTo>
                    <a:pt x="11376" y="169"/>
                    <a:pt x="12641" y="-401"/>
                    <a:pt x="13682" y="299"/>
                  </a:cubicBezTo>
                  <a:cubicBezTo>
                    <a:pt x="13971" y="493"/>
                    <a:pt x="14222" y="773"/>
                    <a:pt x="14417" y="1118"/>
                  </a:cubicBezTo>
                  <a:cubicBezTo>
                    <a:pt x="15254" y="-209"/>
                    <a:pt x="16734" y="-373"/>
                    <a:pt x="17722" y="752"/>
                  </a:cubicBezTo>
                  <a:cubicBezTo>
                    <a:pt x="18137" y="1225"/>
                    <a:pt x="18416" y="1878"/>
                    <a:pt x="18513" y="2597"/>
                  </a:cubicBezTo>
                  <a:cubicBezTo>
                    <a:pt x="19885" y="3102"/>
                    <a:pt x="20694" y="5012"/>
                    <a:pt x="20320" y="6864"/>
                  </a:cubicBezTo>
                  <a:cubicBezTo>
                    <a:pt x="20289" y="7020"/>
                    <a:pt x="20249" y="7172"/>
                    <a:pt x="20202" y="7321"/>
                  </a:cubicBezTo>
                  <a:cubicBezTo>
                    <a:pt x="21303" y="9251"/>
                    <a:pt x="21033" y="12018"/>
                    <a:pt x="19601" y="13500"/>
                  </a:cubicBezTo>
                  <a:cubicBezTo>
                    <a:pt x="19155" y="13961"/>
                    <a:pt x="18628" y="14260"/>
                    <a:pt x="18072" y="14367"/>
                  </a:cubicBezTo>
                  <a:cubicBezTo>
                    <a:pt x="18072" y="16443"/>
                    <a:pt x="16822" y="18127"/>
                    <a:pt x="15280" y="18127"/>
                  </a:cubicBezTo>
                  <a:cubicBezTo>
                    <a:pt x="14757" y="18127"/>
                    <a:pt x="14244" y="17929"/>
                    <a:pt x="13801" y="17556"/>
                  </a:cubicBezTo>
                  <a:cubicBezTo>
                    <a:pt x="13279" y="19884"/>
                    <a:pt x="11460" y="21199"/>
                    <a:pt x="9737" y="20495"/>
                  </a:cubicBezTo>
                  <a:cubicBezTo>
                    <a:pt x="9015" y="20199"/>
                    <a:pt x="8392" y="19575"/>
                    <a:pt x="7972" y="18727"/>
                  </a:cubicBezTo>
                  <a:cubicBezTo>
                    <a:pt x="6208" y="20161"/>
                    <a:pt x="3919" y="19390"/>
                    <a:pt x="2859" y="17005"/>
                  </a:cubicBezTo>
                  <a:cubicBezTo>
                    <a:pt x="2846" y="16975"/>
                    <a:pt x="2832" y="16945"/>
                    <a:pt x="2819" y="16914"/>
                  </a:cubicBezTo>
                  <a:cubicBezTo>
                    <a:pt x="1665" y="17096"/>
                    <a:pt x="620" y="15986"/>
                    <a:pt x="484" y="14435"/>
                  </a:cubicBezTo>
                  <a:cubicBezTo>
                    <a:pt x="412" y="13608"/>
                    <a:pt x="614" y="12781"/>
                    <a:pt x="1038" y="12173"/>
                  </a:cubicBezTo>
                  <a:cubicBezTo>
                    <a:pt x="38" y="11380"/>
                    <a:pt x="-297" y="9639"/>
                    <a:pt x="288" y="8285"/>
                  </a:cubicBezTo>
                  <a:cubicBezTo>
                    <a:pt x="626" y="7504"/>
                    <a:pt x="1218" y="6987"/>
                    <a:pt x="1882" y="6894"/>
                  </a:cubicBezTo>
                  <a:lnTo>
                    <a:pt x="1900" y="6800"/>
                  </a:ln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682" name="Shape 682"/>
            <p:cNvSpPr/>
            <p:nvPr/>
          </p:nvSpPr>
          <p:spPr>
            <a:xfrm>
              <a:off x="944559" y="286180"/>
              <a:ext cx="169361" cy="16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1"/>
                  </a:moveTo>
                  <a:cubicBezTo>
                    <a:pt x="21600" y="16765"/>
                    <a:pt x="16765" y="21600"/>
                    <a:pt x="10801" y="21600"/>
                  </a:cubicBezTo>
                  <a:cubicBezTo>
                    <a:pt x="4835" y="21600"/>
                    <a:pt x="0" y="16765"/>
                    <a:pt x="0" y="10801"/>
                  </a:cubicBezTo>
                  <a:cubicBezTo>
                    <a:pt x="0" y="4835"/>
                    <a:pt x="4835" y="0"/>
                    <a:pt x="10801" y="0"/>
                  </a:cubicBezTo>
                  <a:cubicBezTo>
                    <a:pt x="16765" y="0"/>
                    <a:pt x="21600" y="4835"/>
                    <a:pt x="21600" y="10801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683" name="Shape 683"/>
            <p:cNvSpPr/>
            <p:nvPr/>
          </p:nvSpPr>
          <p:spPr>
            <a:xfrm>
              <a:off x="444076" y="292340"/>
              <a:ext cx="112913" cy="113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684" name="Shape 684"/>
            <p:cNvSpPr/>
            <p:nvPr/>
          </p:nvSpPr>
          <p:spPr>
            <a:xfrm>
              <a:off x="0" y="300859"/>
              <a:ext cx="56457" cy="5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685" name="Shape 685"/>
            <p:cNvSpPr/>
            <p:nvPr/>
          </p:nvSpPr>
          <p:spPr>
            <a:xfrm>
              <a:off x="1710639" y="51823"/>
              <a:ext cx="5166709" cy="86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1"/>
                  </a:moveTo>
                  <a:cubicBezTo>
                    <a:pt x="898" y="14066"/>
                    <a:pt x="416" y="13903"/>
                    <a:pt x="0" y="13542"/>
                  </a:cubicBezTo>
                  <a:moveTo>
                    <a:pt x="2598" y="19137"/>
                  </a:moveTo>
                  <a:cubicBezTo>
                    <a:pt x="2404" y="19250"/>
                    <a:pt x="2201" y="19326"/>
                    <a:pt x="1994" y="19361"/>
                  </a:cubicBezTo>
                  <a:moveTo>
                    <a:pt x="7802" y="21600"/>
                  </a:moveTo>
                  <a:cubicBezTo>
                    <a:pt x="7656" y="21280"/>
                    <a:pt x="7534" y="20937"/>
                    <a:pt x="7438" y="20578"/>
                  </a:cubicBezTo>
                  <a:moveTo>
                    <a:pt x="14531" y="19050"/>
                  </a:moveTo>
                  <a:cubicBezTo>
                    <a:pt x="14510" y="19431"/>
                    <a:pt x="14461" y="19807"/>
                    <a:pt x="14386" y="20172"/>
                  </a:cubicBezTo>
                  <a:moveTo>
                    <a:pt x="17420" y="12116"/>
                  </a:moveTo>
                  <a:cubicBezTo>
                    <a:pt x="18504" y="12891"/>
                    <a:pt x="19192" y="14505"/>
                    <a:pt x="19192" y="16273"/>
                  </a:cubicBezTo>
                  <a:moveTo>
                    <a:pt x="21600" y="7648"/>
                  </a:moveTo>
                  <a:cubicBezTo>
                    <a:pt x="21423" y="8255"/>
                    <a:pt x="21153" y="8793"/>
                    <a:pt x="20811" y="9221"/>
                  </a:cubicBezTo>
                  <a:moveTo>
                    <a:pt x="19706" y="1813"/>
                  </a:moveTo>
                  <a:cubicBezTo>
                    <a:pt x="19737" y="2058"/>
                    <a:pt x="19751" y="2307"/>
                    <a:pt x="19748" y="2556"/>
                  </a:cubicBezTo>
                  <a:moveTo>
                    <a:pt x="14668" y="947"/>
                  </a:moveTo>
                  <a:cubicBezTo>
                    <a:pt x="14771" y="604"/>
                    <a:pt x="14907" y="285"/>
                    <a:pt x="15072" y="0"/>
                  </a:cubicBezTo>
                  <a:moveTo>
                    <a:pt x="10888" y="1398"/>
                  </a:moveTo>
                  <a:cubicBezTo>
                    <a:pt x="10930" y="1115"/>
                    <a:pt x="10996" y="841"/>
                    <a:pt x="11084" y="581"/>
                  </a:cubicBezTo>
                  <a:moveTo>
                    <a:pt x="6452" y="1676"/>
                  </a:moveTo>
                  <a:cubicBezTo>
                    <a:pt x="6709" y="1897"/>
                    <a:pt x="6946" y="2163"/>
                    <a:pt x="7160" y="2468"/>
                  </a:cubicBezTo>
                  <a:moveTo>
                    <a:pt x="1071" y="7904"/>
                  </a:moveTo>
                  <a:cubicBezTo>
                    <a:pt x="1015" y="7631"/>
                    <a:pt x="974" y="7353"/>
                    <a:pt x="948" y="7070"/>
                  </a:cubicBezTo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</p:grpSp>
      <p:sp>
        <p:nvSpPr>
          <p:cNvPr id="687" name="Shape 687"/>
          <p:cNvSpPr/>
          <p:nvPr/>
        </p:nvSpPr>
        <p:spPr>
          <a:xfrm>
            <a:off x="3395662" y="636587"/>
            <a:ext cx="4527551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800"/>
              <a:t>¿Qué comes en la escuela?</a:t>
            </a:r>
          </a:p>
        </p:txBody>
      </p:sp>
      <p:sp>
        <p:nvSpPr>
          <p:cNvPr id="688" name="Shape 688"/>
          <p:cNvSpPr/>
          <p:nvPr/>
        </p:nvSpPr>
        <p:spPr>
          <a:xfrm>
            <a:off x="762000" y="5410199"/>
            <a:ext cx="1901825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060"/>
                </a:solidFill>
              </a:rPr>
              <a:t>mariscos.</a:t>
            </a:r>
          </a:p>
        </p:txBody>
      </p:sp>
      <p:pic>
        <p:nvPicPr>
          <p:cNvPr id="689" name="l116368-2.jpeg" descr="http://tucsoncitizen.com/morgue/files/2009/05/l116368-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71812" y="2513012"/>
            <a:ext cx="5233988" cy="3944938"/>
          </a:xfrm>
          <a:prstGeom prst="rect">
            <a:avLst/>
          </a:prstGeom>
          <a:ln w="12700">
            <a:miter lim="400000"/>
          </a:ln>
        </p:spPr>
      </p:pic>
      <p:sp>
        <p:nvSpPr>
          <p:cNvPr id="690" name="Shape 690"/>
          <p:cNvSpPr/>
          <p:nvPr/>
        </p:nvSpPr>
        <p:spPr>
          <a:xfrm>
            <a:off x="455612" y="2970212"/>
            <a:ext cx="2913063" cy="2529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Normalmente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Generalmente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Siempre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A veces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Nunca </a:t>
            </a:r>
          </a:p>
        </p:txBody>
      </p:sp>
      <p:sp>
        <p:nvSpPr>
          <p:cNvPr id="691" name="Shape 691"/>
          <p:cNvSpPr/>
          <p:nvPr/>
        </p:nvSpPr>
        <p:spPr>
          <a:xfrm>
            <a:off x="2285999" y="1498600"/>
            <a:ext cx="5453064" cy="904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En el recreo _____ como . . .</a:t>
            </a:r>
            <a:endParaRPr sz="2800"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r>
              <a: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En el almuerzo _____ como . . 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88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58</a:t>
            </a:r>
          </a:p>
        </p:txBody>
      </p:sp>
      <p:pic>
        <p:nvPicPr>
          <p:cNvPr id="694" name="3115505-460087-chef-in-uniform-cuts-the-tomato-in-the-kitchen-isolated-on-white-background.jpeg" descr="http://www.colourbox.com/preview/3115505-460087-chef-in-uniform-cuts-the-tomato-in-the-kitchen-isolated-on-white-backgroun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330200"/>
            <a:ext cx="1295400" cy="19462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00" name="Group 700"/>
          <p:cNvGrpSpPr/>
          <p:nvPr/>
        </p:nvGrpSpPr>
        <p:grpSpPr>
          <a:xfrm>
            <a:off x="1549400" y="479414"/>
            <a:ext cx="7062875" cy="1019178"/>
            <a:chOff x="0" y="-10"/>
            <a:chExt cx="7062874" cy="1019176"/>
          </a:xfrm>
        </p:grpSpPr>
        <p:sp>
          <p:nvSpPr>
            <p:cNvPr id="695" name="Shape 695"/>
            <p:cNvSpPr/>
            <p:nvPr/>
          </p:nvSpPr>
          <p:spPr>
            <a:xfrm>
              <a:off x="1424390" y="-11"/>
              <a:ext cx="5638485" cy="101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5" fill="norm" stroke="1" extrusionOk="0">
                  <a:moveTo>
                    <a:pt x="1900" y="6800"/>
                  </a:moveTo>
                  <a:cubicBezTo>
                    <a:pt x="1657" y="4397"/>
                    <a:pt x="2907" y="2183"/>
                    <a:pt x="4691" y="1856"/>
                  </a:cubicBezTo>
                  <a:cubicBezTo>
                    <a:pt x="5413" y="1724"/>
                    <a:pt x="6148" y="1922"/>
                    <a:pt x="6778" y="2419"/>
                  </a:cubicBezTo>
                  <a:cubicBezTo>
                    <a:pt x="7445" y="725"/>
                    <a:pt x="9003" y="81"/>
                    <a:pt x="10258" y="981"/>
                  </a:cubicBezTo>
                  <a:cubicBezTo>
                    <a:pt x="10478" y="1138"/>
                    <a:pt x="10679" y="1338"/>
                    <a:pt x="10857" y="1573"/>
                  </a:cubicBezTo>
                  <a:cubicBezTo>
                    <a:pt x="11376" y="169"/>
                    <a:pt x="12641" y="-401"/>
                    <a:pt x="13682" y="299"/>
                  </a:cubicBezTo>
                  <a:cubicBezTo>
                    <a:pt x="13971" y="493"/>
                    <a:pt x="14222" y="773"/>
                    <a:pt x="14417" y="1118"/>
                  </a:cubicBezTo>
                  <a:cubicBezTo>
                    <a:pt x="15254" y="-209"/>
                    <a:pt x="16734" y="-373"/>
                    <a:pt x="17722" y="752"/>
                  </a:cubicBezTo>
                  <a:cubicBezTo>
                    <a:pt x="18137" y="1225"/>
                    <a:pt x="18416" y="1878"/>
                    <a:pt x="18513" y="2597"/>
                  </a:cubicBezTo>
                  <a:cubicBezTo>
                    <a:pt x="19885" y="3102"/>
                    <a:pt x="20694" y="5012"/>
                    <a:pt x="20320" y="6864"/>
                  </a:cubicBezTo>
                  <a:cubicBezTo>
                    <a:pt x="20289" y="7020"/>
                    <a:pt x="20249" y="7172"/>
                    <a:pt x="20202" y="7321"/>
                  </a:cubicBezTo>
                  <a:cubicBezTo>
                    <a:pt x="21303" y="9251"/>
                    <a:pt x="21033" y="12018"/>
                    <a:pt x="19601" y="13500"/>
                  </a:cubicBezTo>
                  <a:cubicBezTo>
                    <a:pt x="19155" y="13961"/>
                    <a:pt x="18628" y="14260"/>
                    <a:pt x="18072" y="14367"/>
                  </a:cubicBezTo>
                  <a:cubicBezTo>
                    <a:pt x="18072" y="16443"/>
                    <a:pt x="16822" y="18127"/>
                    <a:pt x="15280" y="18127"/>
                  </a:cubicBezTo>
                  <a:cubicBezTo>
                    <a:pt x="14757" y="18127"/>
                    <a:pt x="14244" y="17929"/>
                    <a:pt x="13801" y="17556"/>
                  </a:cubicBezTo>
                  <a:cubicBezTo>
                    <a:pt x="13279" y="19884"/>
                    <a:pt x="11460" y="21199"/>
                    <a:pt x="9737" y="20495"/>
                  </a:cubicBezTo>
                  <a:cubicBezTo>
                    <a:pt x="9015" y="20199"/>
                    <a:pt x="8392" y="19575"/>
                    <a:pt x="7972" y="18727"/>
                  </a:cubicBezTo>
                  <a:cubicBezTo>
                    <a:pt x="6208" y="20161"/>
                    <a:pt x="3919" y="19390"/>
                    <a:pt x="2859" y="17005"/>
                  </a:cubicBezTo>
                  <a:cubicBezTo>
                    <a:pt x="2846" y="16975"/>
                    <a:pt x="2832" y="16945"/>
                    <a:pt x="2819" y="16914"/>
                  </a:cubicBezTo>
                  <a:cubicBezTo>
                    <a:pt x="1665" y="17096"/>
                    <a:pt x="620" y="15986"/>
                    <a:pt x="484" y="14435"/>
                  </a:cubicBezTo>
                  <a:cubicBezTo>
                    <a:pt x="412" y="13608"/>
                    <a:pt x="614" y="12781"/>
                    <a:pt x="1038" y="12173"/>
                  </a:cubicBezTo>
                  <a:cubicBezTo>
                    <a:pt x="38" y="11380"/>
                    <a:pt x="-297" y="9639"/>
                    <a:pt x="288" y="8285"/>
                  </a:cubicBezTo>
                  <a:cubicBezTo>
                    <a:pt x="626" y="7504"/>
                    <a:pt x="1218" y="6987"/>
                    <a:pt x="1882" y="6894"/>
                  </a:cubicBezTo>
                  <a:lnTo>
                    <a:pt x="1900" y="6800"/>
                  </a:ln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696" name="Shape 696"/>
            <p:cNvSpPr/>
            <p:nvPr/>
          </p:nvSpPr>
          <p:spPr>
            <a:xfrm>
              <a:off x="944559" y="286180"/>
              <a:ext cx="169361" cy="16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1"/>
                  </a:moveTo>
                  <a:cubicBezTo>
                    <a:pt x="21600" y="16765"/>
                    <a:pt x="16765" y="21600"/>
                    <a:pt x="10801" y="21600"/>
                  </a:cubicBezTo>
                  <a:cubicBezTo>
                    <a:pt x="4835" y="21600"/>
                    <a:pt x="0" y="16765"/>
                    <a:pt x="0" y="10801"/>
                  </a:cubicBezTo>
                  <a:cubicBezTo>
                    <a:pt x="0" y="4835"/>
                    <a:pt x="4835" y="0"/>
                    <a:pt x="10801" y="0"/>
                  </a:cubicBezTo>
                  <a:cubicBezTo>
                    <a:pt x="16765" y="0"/>
                    <a:pt x="21600" y="4835"/>
                    <a:pt x="21600" y="10801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697" name="Shape 697"/>
            <p:cNvSpPr/>
            <p:nvPr/>
          </p:nvSpPr>
          <p:spPr>
            <a:xfrm>
              <a:off x="444076" y="292340"/>
              <a:ext cx="112913" cy="113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698" name="Shape 698"/>
            <p:cNvSpPr/>
            <p:nvPr/>
          </p:nvSpPr>
          <p:spPr>
            <a:xfrm>
              <a:off x="0" y="300859"/>
              <a:ext cx="56457" cy="5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699" name="Shape 699"/>
            <p:cNvSpPr/>
            <p:nvPr/>
          </p:nvSpPr>
          <p:spPr>
            <a:xfrm>
              <a:off x="1710639" y="51823"/>
              <a:ext cx="5166709" cy="86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1"/>
                  </a:moveTo>
                  <a:cubicBezTo>
                    <a:pt x="898" y="14066"/>
                    <a:pt x="416" y="13903"/>
                    <a:pt x="0" y="13542"/>
                  </a:cubicBezTo>
                  <a:moveTo>
                    <a:pt x="2598" y="19137"/>
                  </a:moveTo>
                  <a:cubicBezTo>
                    <a:pt x="2404" y="19250"/>
                    <a:pt x="2201" y="19326"/>
                    <a:pt x="1994" y="19361"/>
                  </a:cubicBezTo>
                  <a:moveTo>
                    <a:pt x="7802" y="21600"/>
                  </a:moveTo>
                  <a:cubicBezTo>
                    <a:pt x="7656" y="21280"/>
                    <a:pt x="7534" y="20937"/>
                    <a:pt x="7438" y="20578"/>
                  </a:cubicBezTo>
                  <a:moveTo>
                    <a:pt x="14531" y="19050"/>
                  </a:moveTo>
                  <a:cubicBezTo>
                    <a:pt x="14510" y="19431"/>
                    <a:pt x="14461" y="19807"/>
                    <a:pt x="14386" y="20172"/>
                  </a:cubicBezTo>
                  <a:moveTo>
                    <a:pt x="17420" y="12116"/>
                  </a:moveTo>
                  <a:cubicBezTo>
                    <a:pt x="18504" y="12891"/>
                    <a:pt x="19192" y="14505"/>
                    <a:pt x="19192" y="16273"/>
                  </a:cubicBezTo>
                  <a:moveTo>
                    <a:pt x="21600" y="7648"/>
                  </a:moveTo>
                  <a:cubicBezTo>
                    <a:pt x="21423" y="8255"/>
                    <a:pt x="21153" y="8793"/>
                    <a:pt x="20811" y="9221"/>
                  </a:cubicBezTo>
                  <a:moveTo>
                    <a:pt x="19706" y="1813"/>
                  </a:moveTo>
                  <a:cubicBezTo>
                    <a:pt x="19737" y="2058"/>
                    <a:pt x="19751" y="2307"/>
                    <a:pt x="19748" y="2556"/>
                  </a:cubicBezTo>
                  <a:moveTo>
                    <a:pt x="14668" y="947"/>
                  </a:moveTo>
                  <a:cubicBezTo>
                    <a:pt x="14771" y="604"/>
                    <a:pt x="14907" y="285"/>
                    <a:pt x="15072" y="0"/>
                  </a:cubicBezTo>
                  <a:moveTo>
                    <a:pt x="10888" y="1398"/>
                  </a:moveTo>
                  <a:cubicBezTo>
                    <a:pt x="10930" y="1115"/>
                    <a:pt x="10996" y="841"/>
                    <a:pt x="11084" y="581"/>
                  </a:cubicBezTo>
                  <a:moveTo>
                    <a:pt x="6452" y="1676"/>
                  </a:moveTo>
                  <a:cubicBezTo>
                    <a:pt x="6709" y="1897"/>
                    <a:pt x="6946" y="2163"/>
                    <a:pt x="7160" y="2468"/>
                  </a:cubicBezTo>
                  <a:moveTo>
                    <a:pt x="1071" y="7904"/>
                  </a:moveTo>
                  <a:cubicBezTo>
                    <a:pt x="1015" y="7631"/>
                    <a:pt x="974" y="7353"/>
                    <a:pt x="948" y="7070"/>
                  </a:cubicBezTo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</p:grpSp>
      <p:sp>
        <p:nvSpPr>
          <p:cNvPr id="701" name="Shape 701"/>
          <p:cNvSpPr/>
          <p:nvPr/>
        </p:nvSpPr>
        <p:spPr>
          <a:xfrm>
            <a:off x="3395662" y="636587"/>
            <a:ext cx="4527551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800"/>
              <a:t>¿Qué comes en la escuela?</a:t>
            </a:r>
          </a:p>
        </p:txBody>
      </p:sp>
      <p:sp>
        <p:nvSpPr>
          <p:cNvPr id="702" name="Shape 702"/>
          <p:cNvSpPr/>
          <p:nvPr/>
        </p:nvSpPr>
        <p:spPr>
          <a:xfrm>
            <a:off x="760412" y="5410199"/>
            <a:ext cx="1370013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060"/>
                </a:solidFill>
              </a:rPr>
              <a:t>queso.</a:t>
            </a:r>
          </a:p>
        </p:txBody>
      </p:sp>
      <p:pic>
        <p:nvPicPr>
          <p:cNvPr id="703" name="136362938-cheese-platter-photos-com.jpeg" descr="http://cache2.asset-cache.net/xc/136362938-cheese-platter-photos-com.jpg?v=1&amp;c=IWSAsset&amp;k=2&amp;d=B53F616F4B95E553B3699BA9F0C4AB7318A11210ABEF2CB878907857177B7D0F7F3253EB5DA4A499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27362" y="2743200"/>
            <a:ext cx="5986463" cy="3989388"/>
          </a:xfrm>
          <a:prstGeom prst="rect">
            <a:avLst/>
          </a:prstGeom>
          <a:ln w="12700">
            <a:miter lim="400000"/>
          </a:ln>
        </p:spPr>
      </p:pic>
      <p:sp>
        <p:nvSpPr>
          <p:cNvPr id="704" name="Shape 704"/>
          <p:cNvSpPr/>
          <p:nvPr/>
        </p:nvSpPr>
        <p:spPr>
          <a:xfrm>
            <a:off x="455612" y="2970212"/>
            <a:ext cx="2913063" cy="2529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Normalmente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Generalmente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Siempre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A veces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Nunca </a:t>
            </a:r>
          </a:p>
        </p:txBody>
      </p:sp>
      <p:sp>
        <p:nvSpPr>
          <p:cNvPr id="705" name="Shape 705"/>
          <p:cNvSpPr/>
          <p:nvPr/>
        </p:nvSpPr>
        <p:spPr>
          <a:xfrm>
            <a:off x="2285999" y="1498600"/>
            <a:ext cx="5453064" cy="904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En el recreo _____ como . . .</a:t>
            </a:r>
            <a:endParaRPr sz="2800"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r>
              <a: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En el almuerzo _____ como . . 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2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59</a:t>
            </a:r>
          </a:p>
        </p:txBody>
      </p:sp>
      <p:pic>
        <p:nvPicPr>
          <p:cNvPr id="708" name="3115505-460087-chef-in-uniform-cuts-the-tomato-in-the-kitchen-isolated-on-white-background.jpeg" descr="http://www.colourbox.com/preview/3115505-460087-chef-in-uniform-cuts-the-tomato-in-the-kitchen-isolated-on-white-backgroun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330200"/>
            <a:ext cx="1295400" cy="19462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14" name="Group 714"/>
          <p:cNvGrpSpPr/>
          <p:nvPr/>
        </p:nvGrpSpPr>
        <p:grpSpPr>
          <a:xfrm>
            <a:off x="1549400" y="479414"/>
            <a:ext cx="7062875" cy="1019178"/>
            <a:chOff x="0" y="-10"/>
            <a:chExt cx="7062874" cy="1019176"/>
          </a:xfrm>
        </p:grpSpPr>
        <p:sp>
          <p:nvSpPr>
            <p:cNvPr id="709" name="Shape 709"/>
            <p:cNvSpPr/>
            <p:nvPr/>
          </p:nvSpPr>
          <p:spPr>
            <a:xfrm>
              <a:off x="1424390" y="-11"/>
              <a:ext cx="5638485" cy="101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5" fill="norm" stroke="1" extrusionOk="0">
                  <a:moveTo>
                    <a:pt x="1900" y="6800"/>
                  </a:moveTo>
                  <a:cubicBezTo>
                    <a:pt x="1657" y="4397"/>
                    <a:pt x="2907" y="2183"/>
                    <a:pt x="4691" y="1856"/>
                  </a:cubicBezTo>
                  <a:cubicBezTo>
                    <a:pt x="5413" y="1724"/>
                    <a:pt x="6148" y="1922"/>
                    <a:pt x="6778" y="2419"/>
                  </a:cubicBezTo>
                  <a:cubicBezTo>
                    <a:pt x="7445" y="725"/>
                    <a:pt x="9003" y="81"/>
                    <a:pt x="10258" y="981"/>
                  </a:cubicBezTo>
                  <a:cubicBezTo>
                    <a:pt x="10478" y="1138"/>
                    <a:pt x="10679" y="1338"/>
                    <a:pt x="10857" y="1573"/>
                  </a:cubicBezTo>
                  <a:cubicBezTo>
                    <a:pt x="11376" y="169"/>
                    <a:pt x="12641" y="-401"/>
                    <a:pt x="13682" y="299"/>
                  </a:cubicBezTo>
                  <a:cubicBezTo>
                    <a:pt x="13971" y="493"/>
                    <a:pt x="14222" y="773"/>
                    <a:pt x="14417" y="1118"/>
                  </a:cubicBezTo>
                  <a:cubicBezTo>
                    <a:pt x="15254" y="-209"/>
                    <a:pt x="16734" y="-373"/>
                    <a:pt x="17722" y="752"/>
                  </a:cubicBezTo>
                  <a:cubicBezTo>
                    <a:pt x="18137" y="1225"/>
                    <a:pt x="18416" y="1878"/>
                    <a:pt x="18513" y="2597"/>
                  </a:cubicBezTo>
                  <a:cubicBezTo>
                    <a:pt x="19885" y="3102"/>
                    <a:pt x="20694" y="5012"/>
                    <a:pt x="20320" y="6864"/>
                  </a:cubicBezTo>
                  <a:cubicBezTo>
                    <a:pt x="20289" y="7020"/>
                    <a:pt x="20249" y="7172"/>
                    <a:pt x="20202" y="7321"/>
                  </a:cubicBezTo>
                  <a:cubicBezTo>
                    <a:pt x="21303" y="9251"/>
                    <a:pt x="21033" y="12018"/>
                    <a:pt x="19601" y="13500"/>
                  </a:cubicBezTo>
                  <a:cubicBezTo>
                    <a:pt x="19155" y="13961"/>
                    <a:pt x="18628" y="14260"/>
                    <a:pt x="18072" y="14367"/>
                  </a:cubicBezTo>
                  <a:cubicBezTo>
                    <a:pt x="18072" y="16443"/>
                    <a:pt x="16822" y="18127"/>
                    <a:pt x="15280" y="18127"/>
                  </a:cubicBezTo>
                  <a:cubicBezTo>
                    <a:pt x="14757" y="18127"/>
                    <a:pt x="14244" y="17929"/>
                    <a:pt x="13801" y="17556"/>
                  </a:cubicBezTo>
                  <a:cubicBezTo>
                    <a:pt x="13279" y="19884"/>
                    <a:pt x="11460" y="21199"/>
                    <a:pt x="9737" y="20495"/>
                  </a:cubicBezTo>
                  <a:cubicBezTo>
                    <a:pt x="9015" y="20199"/>
                    <a:pt x="8392" y="19575"/>
                    <a:pt x="7972" y="18727"/>
                  </a:cubicBezTo>
                  <a:cubicBezTo>
                    <a:pt x="6208" y="20161"/>
                    <a:pt x="3919" y="19390"/>
                    <a:pt x="2859" y="17005"/>
                  </a:cubicBezTo>
                  <a:cubicBezTo>
                    <a:pt x="2846" y="16975"/>
                    <a:pt x="2832" y="16945"/>
                    <a:pt x="2819" y="16914"/>
                  </a:cubicBezTo>
                  <a:cubicBezTo>
                    <a:pt x="1665" y="17096"/>
                    <a:pt x="620" y="15986"/>
                    <a:pt x="484" y="14435"/>
                  </a:cubicBezTo>
                  <a:cubicBezTo>
                    <a:pt x="412" y="13608"/>
                    <a:pt x="614" y="12781"/>
                    <a:pt x="1038" y="12173"/>
                  </a:cubicBezTo>
                  <a:cubicBezTo>
                    <a:pt x="38" y="11380"/>
                    <a:pt x="-297" y="9639"/>
                    <a:pt x="288" y="8285"/>
                  </a:cubicBezTo>
                  <a:cubicBezTo>
                    <a:pt x="626" y="7504"/>
                    <a:pt x="1218" y="6987"/>
                    <a:pt x="1882" y="6894"/>
                  </a:cubicBezTo>
                  <a:lnTo>
                    <a:pt x="1900" y="6800"/>
                  </a:ln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710" name="Shape 710"/>
            <p:cNvSpPr/>
            <p:nvPr/>
          </p:nvSpPr>
          <p:spPr>
            <a:xfrm>
              <a:off x="944559" y="286180"/>
              <a:ext cx="169361" cy="16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1"/>
                  </a:moveTo>
                  <a:cubicBezTo>
                    <a:pt x="21600" y="16765"/>
                    <a:pt x="16765" y="21600"/>
                    <a:pt x="10801" y="21600"/>
                  </a:cubicBezTo>
                  <a:cubicBezTo>
                    <a:pt x="4835" y="21600"/>
                    <a:pt x="0" y="16765"/>
                    <a:pt x="0" y="10801"/>
                  </a:cubicBezTo>
                  <a:cubicBezTo>
                    <a:pt x="0" y="4835"/>
                    <a:pt x="4835" y="0"/>
                    <a:pt x="10801" y="0"/>
                  </a:cubicBezTo>
                  <a:cubicBezTo>
                    <a:pt x="16765" y="0"/>
                    <a:pt x="21600" y="4835"/>
                    <a:pt x="21600" y="10801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711" name="Shape 711"/>
            <p:cNvSpPr/>
            <p:nvPr/>
          </p:nvSpPr>
          <p:spPr>
            <a:xfrm>
              <a:off x="444076" y="292340"/>
              <a:ext cx="112913" cy="113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712" name="Shape 712"/>
            <p:cNvSpPr/>
            <p:nvPr/>
          </p:nvSpPr>
          <p:spPr>
            <a:xfrm>
              <a:off x="0" y="300859"/>
              <a:ext cx="56457" cy="5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713" name="Shape 713"/>
            <p:cNvSpPr/>
            <p:nvPr/>
          </p:nvSpPr>
          <p:spPr>
            <a:xfrm>
              <a:off x="1710639" y="51823"/>
              <a:ext cx="5166709" cy="86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1"/>
                  </a:moveTo>
                  <a:cubicBezTo>
                    <a:pt x="898" y="14066"/>
                    <a:pt x="416" y="13903"/>
                    <a:pt x="0" y="13542"/>
                  </a:cubicBezTo>
                  <a:moveTo>
                    <a:pt x="2598" y="19137"/>
                  </a:moveTo>
                  <a:cubicBezTo>
                    <a:pt x="2404" y="19250"/>
                    <a:pt x="2201" y="19326"/>
                    <a:pt x="1994" y="19361"/>
                  </a:cubicBezTo>
                  <a:moveTo>
                    <a:pt x="7802" y="21600"/>
                  </a:moveTo>
                  <a:cubicBezTo>
                    <a:pt x="7656" y="21280"/>
                    <a:pt x="7534" y="20937"/>
                    <a:pt x="7438" y="20578"/>
                  </a:cubicBezTo>
                  <a:moveTo>
                    <a:pt x="14531" y="19050"/>
                  </a:moveTo>
                  <a:cubicBezTo>
                    <a:pt x="14510" y="19431"/>
                    <a:pt x="14461" y="19807"/>
                    <a:pt x="14386" y="20172"/>
                  </a:cubicBezTo>
                  <a:moveTo>
                    <a:pt x="17420" y="12116"/>
                  </a:moveTo>
                  <a:cubicBezTo>
                    <a:pt x="18504" y="12891"/>
                    <a:pt x="19192" y="14505"/>
                    <a:pt x="19192" y="16273"/>
                  </a:cubicBezTo>
                  <a:moveTo>
                    <a:pt x="21600" y="7648"/>
                  </a:moveTo>
                  <a:cubicBezTo>
                    <a:pt x="21423" y="8255"/>
                    <a:pt x="21153" y="8793"/>
                    <a:pt x="20811" y="9221"/>
                  </a:cubicBezTo>
                  <a:moveTo>
                    <a:pt x="19706" y="1813"/>
                  </a:moveTo>
                  <a:cubicBezTo>
                    <a:pt x="19737" y="2058"/>
                    <a:pt x="19751" y="2307"/>
                    <a:pt x="19748" y="2556"/>
                  </a:cubicBezTo>
                  <a:moveTo>
                    <a:pt x="14668" y="947"/>
                  </a:moveTo>
                  <a:cubicBezTo>
                    <a:pt x="14771" y="604"/>
                    <a:pt x="14907" y="285"/>
                    <a:pt x="15072" y="0"/>
                  </a:cubicBezTo>
                  <a:moveTo>
                    <a:pt x="10888" y="1398"/>
                  </a:moveTo>
                  <a:cubicBezTo>
                    <a:pt x="10930" y="1115"/>
                    <a:pt x="10996" y="841"/>
                    <a:pt x="11084" y="581"/>
                  </a:cubicBezTo>
                  <a:moveTo>
                    <a:pt x="6452" y="1676"/>
                  </a:moveTo>
                  <a:cubicBezTo>
                    <a:pt x="6709" y="1897"/>
                    <a:pt x="6946" y="2163"/>
                    <a:pt x="7160" y="2468"/>
                  </a:cubicBezTo>
                  <a:moveTo>
                    <a:pt x="1071" y="7904"/>
                  </a:moveTo>
                  <a:cubicBezTo>
                    <a:pt x="1015" y="7631"/>
                    <a:pt x="974" y="7353"/>
                    <a:pt x="948" y="7070"/>
                  </a:cubicBezTo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</p:grpSp>
      <p:sp>
        <p:nvSpPr>
          <p:cNvPr id="715" name="Shape 715"/>
          <p:cNvSpPr/>
          <p:nvPr/>
        </p:nvSpPr>
        <p:spPr>
          <a:xfrm>
            <a:off x="3395662" y="636587"/>
            <a:ext cx="4527551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800"/>
              <a:t>¿Qué comes en la escuela?</a:t>
            </a:r>
          </a:p>
        </p:txBody>
      </p:sp>
      <p:sp>
        <p:nvSpPr>
          <p:cNvPr id="716" name="Shape 716"/>
          <p:cNvSpPr/>
          <p:nvPr/>
        </p:nvSpPr>
        <p:spPr>
          <a:xfrm>
            <a:off x="760412" y="5410199"/>
            <a:ext cx="1262063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060"/>
                </a:solidFill>
              </a:rPr>
              <a:t>arroz.</a:t>
            </a:r>
          </a:p>
        </p:txBody>
      </p:sp>
      <p:pic>
        <p:nvPicPr>
          <p:cNvPr id="717" name="thumb_COLOURBOX2328000.jpeg" descr="http://images.colourbox.com/thumb_COLOURBOX2328000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08412" y="2590800"/>
            <a:ext cx="4581526" cy="3608388"/>
          </a:xfrm>
          <a:prstGeom prst="rect">
            <a:avLst/>
          </a:prstGeom>
          <a:ln w="12700">
            <a:miter lim="400000"/>
          </a:ln>
        </p:spPr>
      </p:pic>
      <p:sp>
        <p:nvSpPr>
          <p:cNvPr id="718" name="Shape 718"/>
          <p:cNvSpPr/>
          <p:nvPr/>
        </p:nvSpPr>
        <p:spPr>
          <a:xfrm>
            <a:off x="455612" y="2970212"/>
            <a:ext cx="2913063" cy="2529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Normalmente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Generalmente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Siempre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A veces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Nunca </a:t>
            </a:r>
          </a:p>
        </p:txBody>
      </p:sp>
      <p:sp>
        <p:nvSpPr>
          <p:cNvPr id="719" name="Shape 719"/>
          <p:cNvSpPr/>
          <p:nvPr/>
        </p:nvSpPr>
        <p:spPr>
          <a:xfrm>
            <a:off x="2285999" y="1498600"/>
            <a:ext cx="5453064" cy="904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En el recreo _____ como . . .</a:t>
            </a:r>
            <a:endParaRPr sz="2800"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r>
              <a: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En el almuerzo _____ como . . 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6</a:t>
            </a:r>
          </a:p>
        </p:txBody>
      </p:sp>
      <p:sp>
        <p:nvSpPr>
          <p:cNvPr id="46" name="Shape 46"/>
          <p:cNvSpPr/>
          <p:nvPr/>
        </p:nvSpPr>
        <p:spPr>
          <a:xfrm>
            <a:off x="490537" y="5410200"/>
            <a:ext cx="7813676" cy="1501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Sí me gusta la  ______.   No me gusta la ______.  </a:t>
            </a:r>
            <a:endParaRPr sz="32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algn="ctr"/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Sí me gusta bastante la ________.</a:t>
            </a:r>
          </a:p>
        </p:txBody>
      </p:sp>
      <p:sp>
        <p:nvSpPr>
          <p:cNvPr id="47" name="Shape 47"/>
          <p:cNvSpPr/>
          <p:nvPr/>
        </p:nvSpPr>
        <p:spPr>
          <a:xfrm>
            <a:off x="2057400" y="468312"/>
            <a:ext cx="5583238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3200"/>
              <a:t>¿Te gusta  la   ___________?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4267200" y="526256"/>
            <a:ext cx="2514600" cy="469901"/>
            <a:chOff x="0" y="0"/>
            <a:chExt cx="2514600" cy="469900"/>
          </a:xfrm>
        </p:grpSpPr>
        <p:sp>
          <p:nvSpPr>
            <p:cNvPr id="48" name="Shape 48"/>
            <p:cNvSpPr/>
            <p:nvPr/>
          </p:nvSpPr>
          <p:spPr>
            <a:xfrm>
              <a:off x="0" y="50597"/>
              <a:ext cx="2514600" cy="368706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9" name="Shape 49"/>
            <p:cNvSpPr/>
            <p:nvPr/>
          </p:nvSpPr>
          <p:spPr>
            <a:xfrm>
              <a:off x="18028" y="0"/>
              <a:ext cx="2478544" cy="469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3200"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/>
              </a:pPr>
              <a:r>
                <a:rPr sz="3200"/>
                <a:t>música?</a:t>
              </a:r>
            </a:p>
          </p:txBody>
        </p:sp>
      </p:grpSp>
      <p:pic>
        <p:nvPicPr>
          <p:cNvPr id="51" name="image5.png" descr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935037"/>
            <a:ext cx="4495800" cy="4495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60</a:t>
            </a:r>
          </a:p>
        </p:txBody>
      </p:sp>
      <p:pic>
        <p:nvPicPr>
          <p:cNvPr id="722" name="3115505-460087-chef-in-uniform-cuts-the-tomato-in-the-kitchen-isolated-on-white-background.jpeg" descr="http://www.colourbox.com/preview/3115505-460087-chef-in-uniform-cuts-the-tomato-in-the-kitchen-isolated-on-white-backgroun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330200"/>
            <a:ext cx="1295400" cy="19462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28" name="Group 728"/>
          <p:cNvGrpSpPr/>
          <p:nvPr/>
        </p:nvGrpSpPr>
        <p:grpSpPr>
          <a:xfrm>
            <a:off x="1549400" y="479414"/>
            <a:ext cx="7062875" cy="1019178"/>
            <a:chOff x="0" y="-10"/>
            <a:chExt cx="7062874" cy="1019176"/>
          </a:xfrm>
        </p:grpSpPr>
        <p:sp>
          <p:nvSpPr>
            <p:cNvPr id="723" name="Shape 723"/>
            <p:cNvSpPr/>
            <p:nvPr/>
          </p:nvSpPr>
          <p:spPr>
            <a:xfrm>
              <a:off x="1424390" y="-11"/>
              <a:ext cx="5638485" cy="101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5" fill="norm" stroke="1" extrusionOk="0">
                  <a:moveTo>
                    <a:pt x="1900" y="6800"/>
                  </a:moveTo>
                  <a:cubicBezTo>
                    <a:pt x="1657" y="4397"/>
                    <a:pt x="2907" y="2183"/>
                    <a:pt x="4691" y="1856"/>
                  </a:cubicBezTo>
                  <a:cubicBezTo>
                    <a:pt x="5413" y="1724"/>
                    <a:pt x="6148" y="1922"/>
                    <a:pt x="6778" y="2419"/>
                  </a:cubicBezTo>
                  <a:cubicBezTo>
                    <a:pt x="7445" y="725"/>
                    <a:pt x="9003" y="81"/>
                    <a:pt x="10258" y="981"/>
                  </a:cubicBezTo>
                  <a:cubicBezTo>
                    <a:pt x="10478" y="1138"/>
                    <a:pt x="10679" y="1338"/>
                    <a:pt x="10857" y="1573"/>
                  </a:cubicBezTo>
                  <a:cubicBezTo>
                    <a:pt x="11376" y="169"/>
                    <a:pt x="12641" y="-401"/>
                    <a:pt x="13682" y="299"/>
                  </a:cubicBezTo>
                  <a:cubicBezTo>
                    <a:pt x="13971" y="493"/>
                    <a:pt x="14222" y="773"/>
                    <a:pt x="14417" y="1118"/>
                  </a:cubicBezTo>
                  <a:cubicBezTo>
                    <a:pt x="15254" y="-209"/>
                    <a:pt x="16734" y="-373"/>
                    <a:pt x="17722" y="752"/>
                  </a:cubicBezTo>
                  <a:cubicBezTo>
                    <a:pt x="18137" y="1225"/>
                    <a:pt x="18416" y="1878"/>
                    <a:pt x="18513" y="2597"/>
                  </a:cubicBezTo>
                  <a:cubicBezTo>
                    <a:pt x="19885" y="3102"/>
                    <a:pt x="20694" y="5012"/>
                    <a:pt x="20320" y="6864"/>
                  </a:cubicBezTo>
                  <a:cubicBezTo>
                    <a:pt x="20289" y="7020"/>
                    <a:pt x="20249" y="7172"/>
                    <a:pt x="20202" y="7321"/>
                  </a:cubicBezTo>
                  <a:cubicBezTo>
                    <a:pt x="21303" y="9251"/>
                    <a:pt x="21033" y="12018"/>
                    <a:pt x="19601" y="13500"/>
                  </a:cubicBezTo>
                  <a:cubicBezTo>
                    <a:pt x="19155" y="13961"/>
                    <a:pt x="18628" y="14260"/>
                    <a:pt x="18072" y="14367"/>
                  </a:cubicBezTo>
                  <a:cubicBezTo>
                    <a:pt x="18072" y="16443"/>
                    <a:pt x="16822" y="18127"/>
                    <a:pt x="15280" y="18127"/>
                  </a:cubicBezTo>
                  <a:cubicBezTo>
                    <a:pt x="14757" y="18127"/>
                    <a:pt x="14244" y="17929"/>
                    <a:pt x="13801" y="17556"/>
                  </a:cubicBezTo>
                  <a:cubicBezTo>
                    <a:pt x="13279" y="19884"/>
                    <a:pt x="11460" y="21199"/>
                    <a:pt x="9737" y="20495"/>
                  </a:cubicBezTo>
                  <a:cubicBezTo>
                    <a:pt x="9015" y="20199"/>
                    <a:pt x="8392" y="19575"/>
                    <a:pt x="7972" y="18727"/>
                  </a:cubicBezTo>
                  <a:cubicBezTo>
                    <a:pt x="6208" y="20161"/>
                    <a:pt x="3919" y="19390"/>
                    <a:pt x="2859" y="17005"/>
                  </a:cubicBezTo>
                  <a:cubicBezTo>
                    <a:pt x="2846" y="16975"/>
                    <a:pt x="2832" y="16945"/>
                    <a:pt x="2819" y="16914"/>
                  </a:cubicBezTo>
                  <a:cubicBezTo>
                    <a:pt x="1665" y="17096"/>
                    <a:pt x="620" y="15986"/>
                    <a:pt x="484" y="14435"/>
                  </a:cubicBezTo>
                  <a:cubicBezTo>
                    <a:pt x="412" y="13608"/>
                    <a:pt x="614" y="12781"/>
                    <a:pt x="1038" y="12173"/>
                  </a:cubicBezTo>
                  <a:cubicBezTo>
                    <a:pt x="38" y="11380"/>
                    <a:pt x="-297" y="9639"/>
                    <a:pt x="288" y="8285"/>
                  </a:cubicBezTo>
                  <a:cubicBezTo>
                    <a:pt x="626" y="7504"/>
                    <a:pt x="1218" y="6987"/>
                    <a:pt x="1882" y="6894"/>
                  </a:cubicBezTo>
                  <a:lnTo>
                    <a:pt x="1900" y="6800"/>
                  </a:ln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724" name="Shape 724"/>
            <p:cNvSpPr/>
            <p:nvPr/>
          </p:nvSpPr>
          <p:spPr>
            <a:xfrm>
              <a:off x="944559" y="286180"/>
              <a:ext cx="169361" cy="16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1"/>
                  </a:moveTo>
                  <a:cubicBezTo>
                    <a:pt x="21600" y="16765"/>
                    <a:pt x="16765" y="21600"/>
                    <a:pt x="10801" y="21600"/>
                  </a:cubicBezTo>
                  <a:cubicBezTo>
                    <a:pt x="4835" y="21600"/>
                    <a:pt x="0" y="16765"/>
                    <a:pt x="0" y="10801"/>
                  </a:cubicBezTo>
                  <a:cubicBezTo>
                    <a:pt x="0" y="4835"/>
                    <a:pt x="4835" y="0"/>
                    <a:pt x="10801" y="0"/>
                  </a:cubicBezTo>
                  <a:cubicBezTo>
                    <a:pt x="16765" y="0"/>
                    <a:pt x="21600" y="4835"/>
                    <a:pt x="21600" y="10801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725" name="Shape 725"/>
            <p:cNvSpPr/>
            <p:nvPr/>
          </p:nvSpPr>
          <p:spPr>
            <a:xfrm>
              <a:off x="444076" y="292340"/>
              <a:ext cx="112913" cy="113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726" name="Shape 726"/>
            <p:cNvSpPr/>
            <p:nvPr/>
          </p:nvSpPr>
          <p:spPr>
            <a:xfrm>
              <a:off x="0" y="300859"/>
              <a:ext cx="56457" cy="5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727" name="Shape 727"/>
            <p:cNvSpPr/>
            <p:nvPr/>
          </p:nvSpPr>
          <p:spPr>
            <a:xfrm>
              <a:off x="1710639" y="51823"/>
              <a:ext cx="5166709" cy="86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1"/>
                  </a:moveTo>
                  <a:cubicBezTo>
                    <a:pt x="898" y="14066"/>
                    <a:pt x="416" y="13903"/>
                    <a:pt x="0" y="13542"/>
                  </a:cubicBezTo>
                  <a:moveTo>
                    <a:pt x="2598" y="19137"/>
                  </a:moveTo>
                  <a:cubicBezTo>
                    <a:pt x="2404" y="19250"/>
                    <a:pt x="2201" y="19326"/>
                    <a:pt x="1994" y="19361"/>
                  </a:cubicBezTo>
                  <a:moveTo>
                    <a:pt x="7802" y="21600"/>
                  </a:moveTo>
                  <a:cubicBezTo>
                    <a:pt x="7656" y="21280"/>
                    <a:pt x="7534" y="20937"/>
                    <a:pt x="7438" y="20578"/>
                  </a:cubicBezTo>
                  <a:moveTo>
                    <a:pt x="14531" y="19050"/>
                  </a:moveTo>
                  <a:cubicBezTo>
                    <a:pt x="14510" y="19431"/>
                    <a:pt x="14461" y="19807"/>
                    <a:pt x="14386" y="20172"/>
                  </a:cubicBezTo>
                  <a:moveTo>
                    <a:pt x="17420" y="12116"/>
                  </a:moveTo>
                  <a:cubicBezTo>
                    <a:pt x="18504" y="12891"/>
                    <a:pt x="19192" y="14505"/>
                    <a:pt x="19192" y="16273"/>
                  </a:cubicBezTo>
                  <a:moveTo>
                    <a:pt x="21600" y="7648"/>
                  </a:moveTo>
                  <a:cubicBezTo>
                    <a:pt x="21423" y="8255"/>
                    <a:pt x="21153" y="8793"/>
                    <a:pt x="20811" y="9221"/>
                  </a:cubicBezTo>
                  <a:moveTo>
                    <a:pt x="19706" y="1813"/>
                  </a:moveTo>
                  <a:cubicBezTo>
                    <a:pt x="19737" y="2058"/>
                    <a:pt x="19751" y="2307"/>
                    <a:pt x="19748" y="2556"/>
                  </a:cubicBezTo>
                  <a:moveTo>
                    <a:pt x="14668" y="947"/>
                  </a:moveTo>
                  <a:cubicBezTo>
                    <a:pt x="14771" y="604"/>
                    <a:pt x="14907" y="285"/>
                    <a:pt x="15072" y="0"/>
                  </a:cubicBezTo>
                  <a:moveTo>
                    <a:pt x="10888" y="1398"/>
                  </a:moveTo>
                  <a:cubicBezTo>
                    <a:pt x="10930" y="1115"/>
                    <a:pt x="10996" y="841"/>
                    <a:pt x="11084" y="581"/>
                  </a:cubicBezTo>
                  <a:moveTo>
                    <a:pt x="6452" y="1676"/>
                  </a:moveTo>
                  <a:cubicBezTo>
                    <a:pt x="6709" y="1897"/>
                    <a:pt x="6946" y="2163"/>
                    <a:pt x="7160" y="2468"/>
                  </a:cubicBezTo>
                  <a:moveTo>
                    <a:pt x="1071" y="7904"/>
                  </a:moveTo>
                  <a:cubicBezTo>
                    <a:pt x="1015" y="7631"/>
                    <a:pt x="974" y="7353"/>
                    <a:pt x="948" y="7070"/>
                  </a:cubicBezTo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</p:grpSp>
      <p:sp>
        <p:nvSpPr>
          <p:cNvPr id="729" name="Shape 729"/>
          <p:cNvSpPr/>
          <p:nvPr/>
        </p:nvSpPr>
        <p:spPr>
          <a:xfrm>
            <a:off x="3395662" y="636587"/>
            <a:ext cx="4527551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800"/>
              <a:t>¿Qué comes en la escuela?</a:t>
            </a:r>
          </a:p>
        </p:txBody>
      </p:sp>
      <p:sp>
        <p:nvSpPr>
          <p:cNvPr id="730" name="Shape 730"/>
          <p:cNvSpPr/>
          <p:nvPr/>
        </p:nvSpPr>
        <p:spPr>
          <a:xfrm>
            <a:off x="762000" y="5410199"/>
            <a:ext cx="1368425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060"/>
                </a:solidFill>
              </a:rPr>
              <a:t>frutas.</a:t>
            </a:r>
          </a:p>
        </p:txBody>
      </p:sp>
      <p:pic>
        <p:nvPicPr>
          <p:cNvPr id="731" name="2257086-91876-tropical-fruits-against-white-background.jpeg" descr="http://www.colourbox.com/preview/2257086-91876-tropical-fruits-against-white-background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000" y="2519362"/>
            <a:ext cx="6046788" cy="4259263"/>
          </a:xfrm>
          <a:prstGeom prst="rect">
            <a:avLst/>
          </a:prstGeom>
          <a:ln w="12700">
            <a:miter lim="400000"/>
          </a:ln>
        </p:spPr>
      </p:pic>
      <p:sp>
        <p:nvSpPr>
          <p:cNvPr id="732" name="Shape 732"/>
          <p:cNvSpPr/>
          <p:nvPr/>
        </p:nvSpPr>
        <p:spPr>
          <a:xfrm>
            <a:off x="455612" y="2970212"/>
            <a:ext cx="2913063" cy="2529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Normalmente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Generalmente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Siempre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A veces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Nunca </a:t>
            </a:r>
          </a:p>
        </p:txBody>
      </p:sp>
      <p:sp>
        <p:nvSpPr>
          <p:cNvPr id="733" name="Shape 733"/>
          <p:cNvSpPr/>
          <p:nvPr/>
        </p:nvSpPr>
        <p:spPr>
          <a:xfrm>
            <a:off x="2285999" y="1498600"/>
            <a:ext cx="5453064" cy="904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En el recreo _____ como . . .</a:t>
            </a:r>
            <a:endParaRPr sz="2800"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r>
              <a: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En el almuerzo _____ como . . 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0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61</a:t>
            </a:r>
          </a:p>
        </p:txBody>
      </p:sp>
      <p:pic>
        <p:nvPicPr>
          <p:cNvPr id="736" name="3115505-460087-chef-in-uniform-cuts-the-tomato-in-the-kitchen-isolated-on-white-background.jpeg" descr="http://www.colourbox.com/preview/3115505-460087-chef-in-uniform-cuts-the-tomato-in-the-kitchen-isolated-on-white-backgroun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330200"/>
            <a:ext cx="1295400" cy="19462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42" name="Group 742"/>
          <p:cNvGrpSpPr/>
          <p:nvPr/>
        </p:nvGrpSpPr>
        <p:grpSpPr>
          <a:xfrm>
            <a:off x="1549400" y="479414"/>
            <a:ext cx="7062875" cy="1019178"/>
            <a:chOff x="0" y="-10"/>
            <a:chExt cx="7062874" cy="1019176"/>
          </a:xfrm>
        </p:grpSpPr>
        <p:sp>
          <p:nvSpPr>
            <p:cNvPr id="737" name="Shape 737"/>
            <p:cNvSpPr/>
            <p:nvPr/>
          </p:nvSpPr>
          <p:spPr>
            <a:xfrm>
              <a:off x="1424390" y="-11"/>
              <a:ext cx="5638485" cy="101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5" fill="norm" stroke="1" extrusionOk="0">
                  <a:moveTo>
                    <a:pt x="1900" y="6800"/>
                  </a:moveTo>
                  <a:cubicBezTo>
                    <a:pt x="1657" y="4397"/>
                    <a:pt x="2907" y="2183"/>
                    <a:pt x="4691" y="1856"/>
                  </a:cubicBezTo>
                  <a:cubicBezTo>
                    <a:pt x="5413" y="1724"/>
                    <a:pt x="6148" y="1922"/>
                    <a:pt x="6778" y="2419"/>
                  </a:cubicBezTo>
                  <a:cubicBezTo>
                    <a:pt x="7445" y="725"/>
                    <a:pt x="9003" y="81"/>
                    <a:pt x="10258" y="981"/>
                  </a:cubicBezTo>
                  <a:cubicBezTo>
                    <a:pt x="10478" y="1138"/>
                    <a:pt x="10679" y="1338"/>
                    <a:pt x="10857" y="1573"/>
                  </a:cubicBezTo>
                  <a:cubicBezTo>
                    <a:pt x="11376" y="169"/>
                    <a:pt x="12641" y="-401"/>
                    <a:pt x="13682" y="299"/>
                  </a:cubicBezTo>
                  <a:cubicBezTo>
                    <a:pt x="13971" y="493"/>
                    <a:pt x="14222" y="773"/>
                    <a:pt x="14417" y="1118"/>
                  </a:cubicBezTo>
                  <a:cubicBezTo>
                    <a:pt x="15254" y="-209"/>
                    <a:pt x="16734" y="-373"/>
                    <a:pt x="17722" y="752"/>
                  </a:cubicBezTo>
                  <a:cubicBezTo>
                    <a:pt x="18137" y="1225"/>
                    <a:pt x="18416" y="1878"/>
                    <a:pt x="18513" y="2597"/>
                  </a:cubicBezTo>
                  <a:cubicBezTo>
                    <a:pt x="19885" y="3102"/>
                    <a:pt x="20694" y="5012"/>
                    <a:pt x="20320" y="6864"/>
                  </a:cubicBezTo>
                  <a:cubicBezTo>
                    <a:pt x="20289" y="7020"/>
                    <a:pt x="20249" y="7172"/>
                    <a:pt x="20202" y="7321"/>
                  </a:cubicBezTo>
                  <a:cubicBezTo>
                    <a:pt x="21303" y="9251"/>
                    <a:pt x="21033" y="12018"/>
                    <a:pt x="19601" y="13500"/>
                  </a:cubicBezTo>
                  <a:cubicBezTo>
                    <a:pt x="19155" y="13961"/>
                    <a:pt x="18628" y="14260"/>
                    <a:pt x="18072" y="14367"/>
                  </a:cubicBezTo>
                  <a:cubicBezTo>
                    <a:pt x="18072" y="16443"/>
                    <a:pt x="16822" y="18127"/>
                    <a:pt x="15280" y="18127"/>
                  </a:cubicBezTo>
                  <a:cubicBezTo>
                    <a:pt x="14757" y="18127"/>
                    <a:pt x="14244" y="17929"/>
                    <a:pt x="13801" y="17556"/>
                  </a:cubicBezTo>
                  <a:cubicBezTo>
                    <a:pt x="13279" y="19884"/>
                    <a:pt x="11460" y="21199"/>
                    <a:pt x="9737" y="20495"/>
                  </a:cubicBezTo>
                  <a:cubicBezTo>
                    <a:pt x="9015" y="20199"/>
                    <a:pt x="8392" y="19575"/>
                    <a:pt x="7972" y="18727"/>
                  </a:cubicBezTo>
                  <a:cubicBezTo>
                    <a:pt x="6208" y="20161"/>
                    <a:pt x="3919" y="19390"/>
                    <a:pt x="2859" y="17005"/>
                  </a:cubicBezTo>
                  <a:cubicBezTo>
                    <a:pt x="2846" y="16975"/>
                    <a:pt x="2832" y="16945"/>
                    <a:pt x="2819" y="16914"/>
                  </a:cubicBezTo>
                  <a:cubicBezTo>
                    <a:pt x="1665" y="17096"/>
                    <a:pt x="620" y="15986"/>
                    <a:pt x="484" y="14435"/>
                  </a:cubicBezTo>
                  <a:cubicBezTo>
                    <a:pt x="412" y="13608"/>
                    <a:pt x="614" y="12781"/>
                    <a:pt x="1038" y="12173"/>
                  </a:cubicBezTo>
                  <a:cubicBezTo>
                    <a:pt x="38" y="11380"/>
                    <a:pt x="-297" y="9639"/>
                    <a:pt x="288" y="8285"/>
                  </a:cubicBezTo>
                  <a:cubicBezTo>
                    <a:pt x="626" y="7504"/>
                    <a:pt x="1218" y="6987"/>
                    <a:pt x="1882" y="6894"/>
                  </a:cubicBezTo>
                  <a:lnTo>
                    <a:pt x="1900" y="6800"/>
                  </a:ln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738" name="Shape 738"/>
            <p:cNvSpPr/>
            <p:nvPr/>
          </p:nvSpPr>
          <p:spPr>
            <a:xfrm>
              <a:off x="944559" y="286180"/>
              <a:ext cx="169361" cy="16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1"/>
                  </a:moveTo>
                  <a:cubicBezTo>
                    <a:pt x="21600" y="16765"/>
                    <a:pt x="16765" y="21600"/>
                    <a:pt x="10801" y="21600"/>
                  </a:cubicBezTo>
                  <a:cubicBezTo>
                    <a:pt x="4835" y="21600"/>
                    <a:pt x="0" y="16765"/>
                    <a:pt x="0" y="10801"/>
                  </a:cubicBezTo>
                  <a:cubicBezTo>
                    <a:pt x="0" y="4835"/>
                    <a:pt x="4835" y="0"/>
                    <a:pt x="10801" y="0"/>
                  </a:cubicBezTo>
                  <a:cubicBezTo>
                    <a:pt x="16765" y="0"/>
                    <a:pt x="21600" y="4835"/>
                    <a:pt x="21600" y="10801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739" name="Shape 739"/>
            <p:cNvSpPr/>
            <p:nvPr/>
          </p:nvSpPr>
          <p:spPr>
            <a:xfrm>
              <a:off x="444076" y="292340"/>
              <a:ext cx="112913" cy="113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740" name="Shape 740"/>
            <p:cNvSpPr/>
            <p:nvPr/>
          </p:nvSpPr>
          <p:spPr>
            <a:xfrm>
              <a:off x="0" y="300859"/>
              <a:ext cx="56457" cy="5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741" name="Shape 741"/>
            <p:cNvSpPr/>
            <p:nvPr/>
          </p:nvSpPr>
          <p:spPr>
            <a:xfrm>
              <a:off x="1710639" y="51823"/>
              <a:ext cx="5166709" cy="86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1"/>
                  </a:moveTo>
                  <a:cubicBezTo>
                    <a:pt x="898" y="14066"/>
                    <a:pt x="416" y="13903"/>
                    <a:pt x="0" y="13542"/>
                  </a:cubicBezTo>
                  <a:moveTo>
                    <a:pt x="2598" y="19137"/>
                  </a:moveTo>
                  <a:cubicBezTo>
                    <a:pt x="2404" y="19250"/>
                    <a:pt x="2201" y="19326"/>
                    <a:pt x="1994" y="19361"/>
                  </a:cubicBezTo>
                  <a:moveTo>
                    <a:pt x="7802" y="21600"/>
                  </a:moveTo>
                  <a:cubicBezTo>
                    <a:pt x="7656" y="21280"/>
                    <a:pt x="7534" y="20937"/>
                    <a:pt x="7438" y="20578"/>
                  </a:cubicBezTo>
                  <a:moveTo>
                    <a:pt x="14531" y="19050"/>
                  </a:moveTo>
                  <a:cubicBezTo>
                    <a:pt x="14510" y="19431"/>
                    <a:pt x="14461" y="19807"/>
                    <a:pt x="14386" y="20172"/>
                  </a:cubicBezTo>
                  <a:moveTo>
                    <a:pt x="17420" y="12116"/>
                  </a:moveTo>
                  <a:cubicBezTo>
                    <a:pt x="18504" y="12891"/>
                    <a:pt x="19192" y="14505"/>
                    <a:pt x="19192" y="16273"/>
                  </a:cubicBezTo>
                  <a:moveTo>
                    <a:pt x="21600" y="7648"/>
                  </a:moveTo>
                  <a:cubicBezTo>
                    <a:pt x="21423" y="8255"/>
                    <a:pt x="21153" y="8793"/>
                    <a:pt x="20811" y="9221"/>
                  </a:cubicBezTo>
                  <a:moveTo>
                    <a:pt x="19706" y="1813"/>
                  </a:moveTo>
                  <a:cubicBezTo>
                    <a:pt x="19737" y="2058"/>
                    <a:pt x="19751" y="2307"/>
                    <a:pt x="19748" y="2556"/>
                  </a:cubicBezTo>
                  <a:moveTo>
                    <a:pt x="14668" y="947"/>
                  </a:moveTo>
                  <a:cubicBezTo>
                    <a:pt x="14771" y="604"/>
                    <a:pt x="14907" y="285"/>
                    <a:pt x="15072" y="0"/>
                  </a:cubicBezTo>
                  <a:moveTo>
                    <a:pt x="10888" y="1398"/>
                  </a:moveTo>
                  <a:cubicBezTo>
                    <a:pt x="10930" y="1115"/>
                    <a:pt x="10996" y="841"/>
                    <a:pt x="11084" y="581"/>
                  </a:cubicBezTo>
                  <a:moveTo>
                    <a:pt x="6452" y="1676"/>
                  </a:moveTo>
                  <a:cubicBezTo>
                    <a:pt x="6709" y="1897"/>
                    <a:pt x="6946" y="2163"/>
                    <a:pt x="7160" y="2468"/>
                  </a:cubicBezTo>
                  <a:moveTo>
                    <a:pt x="1071" y="7904"/>
                  </a:moveTo>
                  <a:cubicBezTo>
                    <a:pt x="1015" y="7631"/>
                    <a:pt x="974" y="7353"/>
                    <a:pt x="948" y="7070"/>
                  </a:cubicBezTo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</p:grpSp>
      <p:sp>
        <p:nvSpPr>
          <p:cNvPr id="743" name="Shape 743"/>
          <p:cNvSpPr/>
          <p:nvPr/>
        </p:nvSpPr>
        <p:spPr>
          <a:xfrm>
            <a:off x="3395662" y="636587"/>
            <a:ext cx="4527551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800"/>
              <a:t>¿Qué comes en la escuela?</a:t>
            </a:r>
          </a:p>
        </p:txBody>
      </p:sp>
      <p:sp>
        <p:nvSpPr>
          <p:cNvPr id="744" name="Shape 744"/>
          <p:cNvSpPr/>
          <p:nvPr/>
        </p:nvSpPr>
        <p:spPr>
          <a:xfrm>
            <a:off x="530225" y="5410199"/>
            <a:ext cx="2044700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060"/>
                </a:solidFill>
              </a:rPr>
              <a:t>vegetales.</a:t>
            </a:r>
          </a:p>
        </p:txBody>
      </p:sp>
      <p:pic>
        <p:nvPicPr>
          <p:cNvPr id="745" name="14812538-vegetable-assortment-raw-fresh-summer-vegetables-on-white-background.jpeg" descr="http://us.123rf.com/400wm/400/400/zestmarina/zestmarina1208/zestmarina120800029/14812538-vegetable-assortment-raw-fresh-summer-vegetables-on-white-background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40012" y="2667000"/>
            <a:ext cx="6038851" cy="3790950"/>
          </a:xfrm>
          <a:prstGeom prst="rect">
            <a:avLst/>
          </a:prstGeom>
          <a:ln w="12700">
            <a:miter lim="400000"/>
          </a:ln>
        </p:spPr>
      </p:pic>
      <p:sp>
        <p:nvSpPr>
          <p:cNvPr id="746" name="Shape 746"/>
          <p:cNvSpPr/>
          <p:nvPr/>
        </p:nvSpPr>
        <p:spPr>
          <a:xfrm>
            <a:off x="455612" y="2970212"/>
            <a:ext cx="2913063" cy="2529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Normalmente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Generalmente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Siempre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A veces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829733" indent="-829733">
              <a:buSzPct val="100000"/>
              <a:buFont typeface="Trebuchet MS Bold"/>
              <a:buAutoNum type="arabicPeriod" startAt="1"/>
            </a:pP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Nunca </a:t>
            </a:r>
          </a:p>
        </p:txBody>
      </p:sp>
      <p:sp>
        <p:nvSpPr>
          <p:cNvPr id="747" name="Shape 747"/>
          <p:cNvSpPr/>
          <p:nvPr/>
        </p:nvSpPr>
        <p:spPr>
          <a:xfrm>
            <a:off x="2285999" y="1558925"/>
            <a:ext cx="5453064" cy="904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En el recreo _____ como . . .</a:t>
            </a:r>
            <a:endParaRPr sz="2800"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r>
              <a: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En el almuerzo _____ como . . 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44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hape 749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62</a:t>
            </a:r>
          </a:p>
        </p:txBody>
      </p:sp>
      <p:sp>
        <p:nvSpPr>
          <p:cNvPr id="750" name="Shape 750"/>
          <p:cNvSpPr/>
          <p:nvPr/>
        </p:nvSpPr>
        <p:spPr>
          <a:xfrm>
            <a:off x="239712" y="1163637"/>
            <a:ext cx="3789363" cy="3291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24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Me encanta comer ___ .</a:t>
            </a:r>
            <a:endParaRPr sz="2400"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endParaRPr sz="2400"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r>
              <a:rPr sz="24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Me gusta comer ___.</a:t>
            </a:r>
            <a:endParaRPr sz="2400"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endParaRPr sz="2400"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r>
              <a:rPr sz="24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No me gusta comer ___.</a:t>
            </a:r>
            <a:endParaRPr sz="2400"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endParaRPr sz="2400"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r>
              <a:rPr sz="24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Detesto/Odio comer ___.</a:t>
            </a:r>
            <a:endParaRPr sz="2400"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endParaRPr sz="2400"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</p:txBody>
      </p:sp>
      <p:pic>
        <p:nvPicPr>
          <p:cNvPr id="751" name="happy+face+happier.png" descr="http://1.bp.blogspot.com/-kmwZusvjMG0/T00lZddJEnI/AAAAAAAADcs/T876H3Uz-YE/s1600/happy+face+happi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8387" y="1092200"/>
            <a:ext cx="620713" cy="669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52" name="smiley-face-flat.jpeg" descr="http://thepreppyprincess.files.wordpress.com/2008/10/smiley-face-flat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36962" y="1806575"/>
            <a:ext cx="696913" cy="696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53" name="Sad-Smiley-face.jpeg" descr="http://writespeaksell.com/wp-content/uploads/2012/05/Sad-Smiley-fac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71875" y="2492375"/>
            <a:ext cx="790575" cy="790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754" name="46887.jpg" descr="http://action.sierraclub.org/images/content/pagebuilder/46887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30612" y="3282950"/>
            <a:ext cx="731838" cy="692150"/>
          </a:xfrm>
          <a:prstGeom prst="rect">
            <a:avLst/>
          </a:prstGeom>
          <a:ln w="12700">
            <a:miter lim="400000"/>
          </a:ln>
        </p:spPr>
      </p:pic>
      <p:sp>
        <p:nvSpPr>
          <p:cNvPr id="755" name="Shape 755"/>
          <p:cNvSpPr/>
          <p:nvPr/>
        </p:nvSpPr>
        <p:spPr>
          <a:xfrm>
            <a:off x="1947862" y="493712"/>
            <a:ext cx="4175126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3200"/>
              <a:t>¿Qué te gusta comer?</a:t>
            </a:r>
          </a:p>
        </p:txBody>
      </p:sp>
      <p:pic>
        <p:nvPicPr>
          <p:cNvPr id="756" name="3145400-995825-salad-with-greens-and-vegetables-on-white-background.jpg" descr="http://www.colourbox.com/preview/3145400-995825-salad-with-greens-and-vegetables-on-white-background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688262" y="533400"/>
            <a:ext cx="839788" cy="55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7" name="14812538-vegetable-assortment-raw-fresh-summer-vegetables-on-white-background.jpeg" descr="http://us.123rf.com/400wm/400/400/zestmarina/zestmarina1208/zestmarina120800029/14812538-vegetable-assortment-raw-fresh-summer-vegetables-on-white-background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546975" y="1130300"/>
            <a:ext cx="1304925" cy="819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8" name="2257086-91876-tropical-fruits-against-white-background.jpeg" descr="http://www.colourbox.com/preview/2257086-91876-tropical-fruits-against-white-background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677150" y="2120900"/>
            <a:ext cx="1174750" cy="827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759" name="thumb_COLOURBOX2328000.jpeg" descr="http://images.colourbox.com/thumb_COLOURBOX2328000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896225" y="3078162"/>
            <a:ext cx="915988" cy="720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60" name="136362938-cheese-platter-photos-com.jpeg" descr="http://cache2.asset-cache.net/xc/136362938-cheese-platter-photos-com.jpg?v=1&amp;c=IWSAsset&amp;k=2&amp;d=B53F616F4B95E553B3699BA9F0C4AB7318A11210ABEF2CB878907857177B7D0F7F3253EB5DA4A499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704137" y="3879850"/>
            <a:ext cx="1300163" cy="866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761" name="l116368-2.jpeg" descr="http://tucsoncitizen.com/morgue/files/2009/05/l116368-2.jp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677150" y="5064125"/>
            <a:ext cx="1187450" cy="895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2" name="2082495-784493-thick-soup-in-white-isolated-on-white-background.jpeg" descr="http://www.colourbox.com/preview/2082495-784493-thick-soup-in-white-isolated-on-white-background.jp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154612" y="3071812"/>
            <a:ext cx="1516063" cy="1011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63" name="depositphotos_1651863-Paella-rice-pilaf.jpeg" descr="http://static3.depositphotos.com/1003804/165/i/950/depositphotos_1651863-Paella-rice-pilaf.jp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257175" y="4038600"/>
            <a:ext cx="1371600" cy="1030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764" name="stock-photo-fish-dish-fried-fish-fillet-with-vegetables-109473338.jpeg" descr="http://image.shutterstock.com/display_pic_with_logo/81593/109473338/stock-photo-fish-dish-fried-fish-fillet-with-vegetables-109473338.jpg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965325" y="4038600"/>
            <a:ext cx="1385888" cy="985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65" name="1729572-996214-club-steak-veal-on-the-bone-grilled-meat-ribs-on-white-plate-with-cherry-tomatoes-and-dark-hot-sauce.jpeg" descr="http://www.colourbox.com/preview/1729572-996214-club-steak-veal-on-the-bone-grilled-meat-ribs-on-white-plate-with-cherry-tomatoes-and-dark-hot-sauce.jpg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3744912" y="4265612"/>
            <a:ext cx="1266826" cy="847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66" name="depositphotos_5051798-Grilled-chicken-meat-isolated-on-white.jpeg" descr="http://static5.depositphotos.com/1004288/505/i/950/depositphotos_5051798-Grilled-chicken-meat-isolated-on-white.jpg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30175" y="5213350"/>
            <a:ext cx="1625600" cy="1081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767" name="1767818-77336-spaghetti-with-meat-sauce-on-white-background.jpeg" descr="http://www.colourbox.com/preview/1767818-77336-spaghetti-with-meat-sauce-on-white-background.jpg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892300" y="5270500"/>
            <a:ext cx="1441450" cy="966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768" name=" French fries with ketchup over white background.jpeg" descr="stock photo : French fries with ketchup over white background"/>
          <p:cNvPicPr/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3671887" y="5334000"/>
            <a:ext cx="1112838" cy="989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69" name="stock-photo-hamburger-with-vegetables-on-white-background-70980226.jpeg" descr="http://image.shutterstock.com/display_pic_with_logo/387556/387556,1297491781,28/stock-photo-hamburger-with-vegetables-on-white-background-70980226.jpg"/>
          <p:cNvPicPr/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5430837" y="4298950"/>
            <a:ext cx="1143001" cy="855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70" name="14101381-hot-dog-on-the-white-background.jpeg" descr="http://us.123rf.com/400wm/400/400/heinteh/heinteh1206/heinteh120600092/14101381-hot-dog-on-the-white-background.jpg"/>
          <p:cNvPicPr/>
          <p:nvPr/>
        </p:nvPicPr>
        <p:blipFill>
          <a:blip r:embed="rId20">
            <a:extLst/>
          </a:blip>
          <a:stretch>
            <a:fillRect/>
          </a:stretch>
        </p:blipFill>
        <p:spPr>
          <a:xfrm rot="530652">
            <a:off x="5573712" y="5146675"/>
            <a:ext cx="963613" cy="1214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71" name="3145420-996147-sandwich-with-bacon-and-vegetables-on-white-background.jpeg" descr="http://www.colourbox.com/preview/3145420-996147-sandwich-with-bacon-and-vegetables-on-white-background.jpg"/>
          <p:cNvPicPr/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5153025" y="1130300"/>
            <a:ext cx="1233488" cy="879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772" name="pizza-white-background-thumb9753649.jpeg" descr="http://www.dreamstime.com/pizza-white-background-thumb9753649.jpg"/>
          <p:cNvPicPr/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5184775" y="2105025"/>
            <a:ext cx="1301750" cy="869950"/>
          </a:xfrm>
          <a:prstGeom prst="rect">
            <a:avLst/>
          </a:prstGeom>
          <a:ln w="12700">
            <a:miter lim="400000"/>
          </a:ln>
        </p:spPr>
      </p:pic>
      <p:sp>
        <p:nvSpPr>
          <p:cNvPr id="773" name="Shape 773"/>
          <p:cNvSpPr/>
          <p:nvPr/>
        </p:nvSpPr>
        <p:spPr>
          <a:xfrm>
            <a:off x="5067300" y="1779587"/>
            <a:ext cx="1447800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400"/>
              <a:t>sánduche</a:t>
            </a:r>
          </a:p>
        </p:txBody>
      </p:sp>
      <p:sp>
        <p:nvSpPr>
          <p:cNvPr id="774" name="Shape 774"/>
          <p:cNvSpPr/>
          <p:nvPr/>
        </p:nvSpPr>
        <p:spPr>
          <a:xfrm>
            <a:off x="5483225" y="2840037"/>
            <a:ext cx="857250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400"/>
              <a:t>pizza</a:t>
            </a:r>
          </a:p>
        </p:txBody>
      </p:sp>
      <p:sp>
        <p:nvSpPr>
          <p:cNvPr id="775" name="Shape 775"/>
          <p:cNvSpPr/>
          <p:nvPr/>
        </p:nvSpPr>
        <p:spPr>
          <a:xfrm>
            <a:off x="5483225" y="3851275"/>
            <a:ext cx="747713" cy="44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400"/>
              <a:t>sopa</a:t>
            </a:r>
          </a:p>
        </p:txBody>
      </p:sp>
      <p:sp>
        <p:nvSpPr>
          <p:cNvPr id="776" name="Shape 776"/>
          <p:cNvSpPr/>
          <p:nvPr/>
        </p:nvSpPr>
        <p:spPr>
          <a:xfrm>
            <a:off x="5414962" y="4922837"/>
            <a:ext cx="1998663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400"/>
              <a:t>hamburguesa</a:t>
            </a:r>
          </a:p>
        </p:txBody>
      </p:sp>
      <p:sp>
        <p:nvSpPr>
          <p:cNvPr id="777" name="Shape 777"/>
          <p:cNvSpPr/>
          <p:nvPr/>
        </p:nvSpPr>
        <p:spPr>
          <a:xfrm>
            <a:off x="5294312" y="6064250"/>
            <a:ext cx="2132013" cy="44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400"/>
              <a:t>perro caliente</a:t>
            </a:r>
          </a:p>
        </p:txBody>
      </p:sp>
      <p:sp>
        <p:nvSpPr>
          <p:cNvPr id="778" name="Shape 778"/>
          <p:cNvSpPr/>
          <p:nvPr/>
        </p:nvSpPr>
        <p:spPr>
          <a:xfrm>
            <a:off x="428625" y="4808537"/>
            <a:ext cx="962025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400"/>
              <a:t>paella</a:t>
            </a:r>
          </a:p>
        </p:txBody>
      </p:sp>
      <p:sp>
        <p:nvSpPr>
          <p:cNvPr id="779" name="Shape 779"/>
          <p:cNvSpPr/>
          <p:nvPr/>
        </p:nvSpPr>
        <p:spPr>
          <a:xfrm>
            <a:off x="493712" y="6064250"/>
            <a:ext cx="806451" cy="44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400"/>
              <a:t>pollo</a:t>
            </a:r>
          </a:p>
        </p:txBody>
      </p:sp>
      <p:sp>
        <p:nvSpPr>
          <p:cNvPr id="780" name="Shape 780"/>
          <p:cNvSpPr/>
          <p:nvPr/>
        </p:nvSpPr>
        <p:spPr>
          <a:xfrm>
            <a:off x="1728787" y="4922837"/>
            <a:ext cx="1974851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400"/>
              <a:t>pescado frito</a:t>
            </a:r>
          </a:p>
        </p:txBody>
      </p:sp>
      <p:sp>
        <p:nvSpPr>
          <p:cNvPr id="781" name="Shape 781"/>
          <p:cNvSpPr/>
          <p:nvPr/>
        </p:nvSpPr>
        <p:spPr>
          <a:xfrm>
            <a:off x="1892300" y="6099175"/>
            <a:ext cx="1471613" cy="44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400"/>
              <a:t>espagueti</a:t>
            </a:r>
          </a:p>
        </p:txBody>
      </p:sp>
      <p:sp>
        <p:nvSpPr>
          <p:cNvPr id="782" name="Shape 782"/>
          <p:cNvSpPr/>
          <p:nvPr/>
        </p:nvSpPr>
        <p:spPr>
          <a:xfrm>
            <a:off x="7497762" y="1779587"/>
            <a:ext cx="1447801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400"/>
              <a:t>vegetales</a:t>
            </a:r>
          </a:p>
        </p:txBody>
      </p:sp>
      <p:sp>
        <p:nvSpPr>
          <p:cNvPr id="783" name="Shape 783"/>
          <p:cNvSpPr/>
          <p:nvPr/>
        </p:nvSpPr>
        <p:spPr>
          <a:xfrm>
            <a:off x="3676650" y="6196012"/>
            <a:ext cx="1755775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400"/>
              <a:t>papas fritas</a:t>
            </a:r>
          </a:p>
        </p:txBody>
      </p:sp>
      <p:sp>
        <p:nvSpPr>
          <p:cNvPr id="784" name="Shape 784"/>
          <p:cNvSpPr/>
          <p:nvPr/>
        </p:nvSpPr>
        <p:spPr>
          <a:xfrm>
            <a:off x="3827462" y="5064125"/>
            <a:ext cx="908051" cy="44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400"/>
              <a:t>carne</a:t>
            </a:r>
          </a:p>
        </p:txBody>
      </p:sp>
      <p:sp>
        <p:nvSpPr>
          <p:cNvPr id="785" name="Shape 785"/>
          <p:cNvSpPr/>
          <p:nvPr/>
        </p:nvSpPr>
        <p:spPr>
          <a:xfrm>
            <a:off x="7610475" y="5929312"/>
            <a:ext cx="1339850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400"/>
              <a:t>mariscos</a:t>
            </a:r>
          </a:p>
        </p:txBody>
      </p:sp>
      <p:sp>
        <p:nvSpPr>
          <p:cNvPr id="786" name="Shape 786"/>
          <p:cNvSpPr/>
          <p:nvPr/>
        </p:nvSpPr>
        <p:spPr>
          <a:xfrm>
            <a:off x="7905750" y="4495800"/>
            <a:ext cx="941388" cy="44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400"/>
              <a:t>queso</a:t>
            </a:r>
          </a:p>
        </p:txBody>
      </p:sp>
      <p:sp>
        <p:nvSpPr>
          <p:cNvPr id="787" name="Shape 787"/>
          <p:cNvSpPr/>
          <p:nvPr/>
        </p:nvSpPr>
        <p:spPr>
          <a:xfrm>
            <a:off x="7978775" y="3667125"/>
            <a:ext cx="860425" cy="44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400"/>
              <a:t>arroz</a:t>
            </a:r>
          </a:p>
        </p:txBody>
      </p:sp>
      <p:sp>
        <p:nvSpPr>
          <p:cNvPr id="788" name="Shape 788"/>
          <p:cNvSpPr/>
          <p:nvPr/>
        </p:nvSpPr>
        <p:spPr>
          <a:xfrm>
            <a:off x="7824787" y="2743200"/>
            <a:ext cx="941388" cy="44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400"/>
              <a:t>frutas</a:t>
            </a:r>
          </a:p>
        </p:txBody>
      </p:sp>
      <p:sp>
        <p:nvSpPr>
          <p:cNvPr id="789" name="Shape 789"/>
          <p:cNvSpPr/>
          <p:nvPr/>
        </p:nvSpPr>
        <p:spPr>
          <a:xfrm>
            <a:off x="7489824" y="862012"/>
            <a:ext cx="1344614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400"/>
              <a:t>ensalada</a:t>
            </a:r>
          </a:p>
        </p:txBody>
      </p:sp>
      <p:sp>
        <p:nvSpPr>
          <p:cNvPr id="790" name="Shape 790"/>
          <p:cNvSpPr/>
          <p:nvPr/>
        </p:nvSpPr>
        <p:spPr>
          <a:xfrm>
            <a:off x="257175" y="4011612"/>
            <a:ext cx="4321176" cy="26988"/>
          </a:xfrm>
          <a:prstGeom prst="line">
            <a:avLst/>
          </a:prstGeom>
          <a:ln w="76200">
            <a:solidFill>
              <a:srgbClr val="FFC00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791" name="Shape 791"/>
          <p:cNvSpPr/>
          <p:nvPr/>
        </p:nvSpPr>
        <p:spPr>
          <a:xfrm flipH="1">
            <a:off x="4579620" y="1163637"/>
            <a:ext cx="1" cy="2847976"/>
          </a:xfrm>
          <a:prstGeom prst="line">
            <a:avLst/>
          </a:prstGeom>
          <a:ln w="76200">
            <a:solidFill>
              <a:srgbClr val="FFC00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</p:spTree>
  </p:cSld>
  <p:clrMapOvr>
    <a:masterClrMapping/>
  </p:clrMapOvr>
  <p:transition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hape 793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63</a:t>
            </a:r>
          </a:p>
        </p:txBody>
      </p:sp>
      <p:sp>
        <p:nvSpPr>
          <p:cNvPr id="794" name="Shape 794"/>
          <p:cNvSpPr/>
          <p:nvPr/>
        </p:nvSpPr>
        <p:spPr>
          <a:xfrm>
            <a:off x="257175" y="1219200"/>
            <a:ext cx="3727450" cy="3291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24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Me encanta beber ___ .</a:t>
            </a:r>
            <a:endParaRPr sz="2400"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endParaRPr sz="2400"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r>
              <a:rPr sz="24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Me gusta beber ___.</a:t>
            </a:r>
            <a:endParaRPr sz="2400"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endParaRPr sz="2400"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r>
              <a:rPr sz="24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No me gusta beber ___.</a:t>
            </a:r>
            <a:endParaRPr sz="2400"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endParaRPr sz="2400"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r>
              <a:rPr sz="24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Detesto/Odio beber ___.</a:t>
            </a:r>
            <a:endParaRPr sz="2400"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endParaRPr sz="2400"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</p:txBody>
      </p:sp>
      <p:pic>
        <p:nvPicPr>
          <p:cNvPr id="795" name="happy+face+happier.png" descr="http://1.bp.blogspot.com/-kmwZusvjMG0/T00lZddJEnI/AAAAAAAADcs/T876H3Uz-YE/s1600/happy+face+happi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2987" y="1212850"/>
            <a:ext cx="620713" cy="668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96" name="smiley-face-flat.jpeg" descr="http://thepreppyprincess.files.wordpress.com/2008/10/smiley-face-flat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56000" y="1890712"/>
            <a:ext cx="695325" cy="696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97" name="Sad-Smiley-face.jpeg" descr="http://writespeaksell.com/wp-content/uploads/2012/05/Sad-Smiley-fac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75037" y="2551112"/>
            <a:ext cx="790576" cy="792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98" name="46887.jpg" descr="http://action.sierraclub.org/images/content/pagebuilder/46887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90912" y="3276600"/>
            <a:ext cx="733426" cy="690563"/>
          </a:xfrm>
          <a:prstGeom prst="rect">
            <a:avLst/>
          </a:prstGeom>
          <a:ln w="12700">
            <a:miter lim="400000"/>
          </a:ln>
        </p:spPr>
      </p:pic>
      <p:sp>
        <p:nvSpPr>
          <p:cNvPr id="799" name="Shape 799"/>
          <p:cNvSpPr/>
          <p:nvPr/>
        </p:nvSpPr>
        <p:spPr>
          <a:xfrm>
            <a:off x="1947862" y="633412"/>
            <a:ext cx="4094163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3200"/>
              <a:t>¿Qué te gusta beber?</a:t>
            </a:r>
          </a:p>
        </p:txBody>
      </p:sp>
      <p:pic>
        <p:nvPicPr>
          <p:cNvPr id="800" name="dep_5652430-Filling-a-glass-with-water-on-white-background.jpeg" descr="http://static6.depositphotos.com/1018472/565/i/450/dep_5652430-Filling-a-glass-with-water-on-white-background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54550" y="1149350"/>
            <a:ext cx="1365250" cy="2049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801" name="11093190-close-up-of-iced-tea-against-white-background.jpeg" descr="http://us.123rf.com/400wm/400/400/ifong/ifong1110/ifong111000027/11093190-close-up-of-iced-tea-against-white-background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02412" y="314325"/>
            <a:ext cx="1801813" cy="1808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802" name="glass-of-milk-on-white-thumb5121141.jpeg" descr="http://www.dreamstime.com/glass-of-milk-on-white-thumb5121141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937" y="3932237"/>
            <a:ext cx="1497013" cy="1978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03" name="9650547-cocktail-with-ice-cubes-on-white-background.jpeg" descr="http://us.cdn1.123rf.com/168nwm/lugreg/lugreg1106/lugreg110600005/9650547-cocktail-with-ice-cubes-on-white-background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49437" y="4148137"/>
            <a:ext cx="1143001" cy="182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04" name="4240444-651581-orange-juice-and-oranges-with-leaves-on-white-background.jpeg" descr="http://www.colourbox.com/preview/4240444-651581-orange-juice-and-oranges-with-leaves-on-white-background.jp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286250" y="3951287"/>
            <a:ext cx="1533525" cy="2041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05" name="13746358-cola-with-ice-in-glass-isolated-on-white-background.jpeg" descr="http://us.cdn4.123rf.com/168nwm/brulove/brulove1205/brulove120500034/13746358-cola-with-ice-in-glass-isolated-on-white-background.jp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877050" y="4057650"/>
            <a:ext cx="1347788" cy="2003425"/>
          </a:xfrm>
          <a:prstGeom prst="rect">
            <a:avLst/>
          </a:prstGeom>
          <a:ln w="12700">
            <a:miter lim="400000"/>
          </a:ln>
        </p:spPr>
      </p:pic>
      <p:sp>
        <p:nvSpPr>
          <p:cNvPr id="806" name="Shape 806"/>
          <p:cNvSpPr/>
          <p:nvPr/>
        </p:nvSpPr>
        <p:spPr>
          <a:xfrm>
            <a:off x="4702175" y="3014662"/>
            <a:ext cx="871538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800"/>
              <a:t>agua</a:t>
            </a:r>
          </a:p>
        </p:txBody>
      </p:sp>
      <p:sp>
        <p:nvSpPr>
          <p:cNvPr id="807" name="Shape 807"/>
          <p:cNvSpPr/>
          <p:nvPr/>
        </p:nvSpPr>
        <p:spPr>
          <a:xfrm>
            <a:off x="7116762" y="2051050"/>
            <a:ext cx="663576" cy="497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800"/>
              <a:t>té  </a:t>
            </a:r>
          </a:p>
        </p:txBody>
      </p:sp>
      <p:sp>
        <p:nvSpPr>
          <p:cNvPr id="808" name="Shape 808"/>
          <p:cNvSpPr/>
          <p:nvPr/>
        </p:nvSpPr>
        <p:spPr>
          <a:xfrm>
            <a:off x="6911974" y="5799137"/>
            <a:ext cx="1484314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800"/>
              <a:t>refresco</a:t>
            </a:r>
          </a:p>
        </p:txBody>
      </p:sp>
      <p:sp>
        <p:nvSpPr>
          <p:cNvPr id="809" name="Shape 809"/>
          <p:cNvSpPr/>
          <p:nvPr/>
        </p:nvSpPr>
        <p:spPr>
          <a:xfrm>
            <a:off x="3894137" y="5730875"/>
            <a:ext cx="2708276" cy="497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800"/>
              <a:t>jugo de naranja</a:t>
            </a:r>
          </a:p>
        </p:txBody>
      </p:sp>
      <p:sp>
        <p:nvSpPr>
          <p:cNvPr id="810" name="Shape 810"/>
          <p:cNvSpPr/>
          <p:nvPr/>
        </p:nvSpPr>
        <p:spPr>
          <a:xfrm>
            <a:off x="1849437" y="5892800"/>
            <a:ext cx="1617663" cy="497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800"/>
              <a:t>limonada</a:t>
            </a:r>
          </a:p>
        </p:txBody>
      </p:sp>
      <p:sp>
        <p:nvSpPr>
          <p:cNvPr id="811" name="Shape 811"/>
          <p:cNvSpPr/>
          <p:nvPr/>
        </p:nvSpPr>
        <p:spPr>
          <a:xfrm>
            <a:off x="217487" y="5649912"/>
            <a:ext cx="1009651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800"/>
              <a:t>leche</a:t>
            </a:r>
          </a:p>
        </p:txBody>
      </p:sp>
      <p:pic>
        <p:nvPicPr>
          <p:cNvPr id="812" name="depositphotos_2617269-Cup-of-coffee-on-a-white-background.jpeg" descr="http://static3.depositphotos.com/1000538/261/i/950/depositphotos_2617269-Cup-of-coffee-on-a-white-background.jp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038975" y="2433637"/>
            <a:ext cx="2105025" cy="1685926"/>
          </a:xfrm>
          <a:prstGeom prst="rect">
            <a:avLst/>
          </a:prstGeom>
          <a:ln w="12700">
            <a:miter lim="400000"/>
          </a:ln>
        </p:spPr>
      </p:pic>
      <p:sp>
        <p:nvSpPr>
          <p:cNvPr id="813" name="Shape 813"/>
          <p:cNvSpPr/>
          <p:nvPr/>
        </p:nvSpPr>
        <p:spPr>
          <a:xfrm>
            <a:off x="7607300" y="3705225"/>
            <a:ext cx="811213" cy="497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800"/>
              <a:t>café</a:t>
            </a:r>
          </a:p>
        </p:txBody>
      </p:sp>
      <p:pic>
        <p:nvPicPr>
          <p:cNvPr id="814" name="depositphotos_4299545-Cup-of-hot-chocolate.jpeg" descr="http://static5.depositphotos.com/1000604/429/i/950/depositphotos_4299545-Cup-of-hot-chocolate.jp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5605462" y="2692400"/>
            <a:ext cx="1944688" cy="1300163"/>
          </a:xfrm>
          <a:prstGeom prst="rect">
            <a:avLst/>
          </a:prstGeom>
          <a:ln w="12700">
            <a:miter lim="400000"/>
          </a:ln>
        </p:spPr>
      </p:pic>
      <p:sp>
        <p:nvSpPr>
          <p:cNvPr id="815" name="Shape 815"/>
          <p:cNvSpPr/>
          <p:nvPr/>
        </p:nvSpPr>
        <p:spPr>
          <a:xfrm>
            <a:off x="4654550" y="3622675"/>
            <a:ext cx="3170238" cy="497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800"/>
              <a:t>chocolate caliente</a:t>
            </a:r>
          </a:p>
        </p:txBody>
      </p:sp>
      <p:sp>
        <p:nvSpPr>
          <p:cNvPr id="816" name="Shape 816"/>
          <p:cNvSpPr/>
          <p:nvPr/>
        </p:nvSpPr>
        <p:spPr>
          <a:xfrm>
            <a:off x="257175" y="4011612"/>
            <a:ext cx="4321176" cy="26988"/>
          </a:xfrm>
          <a:prstGeom prst="line">
            <a:avLst/>
          </a:prstGeom>
          <a:ln w="76200">
            <a:solidFill>
              <a:srgbClr val="FFC00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817" name="Shape 817"/>
          <p:cNvSpPr/>
          <p:nvPr/>
        </p:nvSpPr>
        <p:spPr>
          <a:xfrm flipH="1">
            <a:off x="4579620" y="1163637"/>
            <a:ext cx="1" cy="2847976"/>
          </a:xfrm>
          <a:prstGeom prst="line">
            <a:avLst/>
          </a:prstGeom>
          <a:ln w="76200">
            <a:solidFill>
              <a:srgbClr val="FFC00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2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7" dur="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16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2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16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7" dur="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16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2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16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7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presetClass="entr" presetSubtype="16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42"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6" grpId="2"/>
      <p:bldP build="whole" bldLvl="1" animBg="1" rev="0" advAuto="0" spid="813" grpId="4"/>
      <p:bldP build="whole" bldLvl="1" animBg="1" rev="0" advAuto="0" spid="807" grpId="1"/>
      <p:bldP build="whole" bldLvl="1" animBg="1" rev="0" advAuto="0" spid="815" grpId="3"/>
      <p:bldP build="whole" bldLvl="1" animBg="1" rev="0" advAuto="0" spid="811" grpId="5"/>
      <p:bldP build="whole" bldLvl="1" animBg="1" rev="0" advAuto="0" spid="810" grpId="6"/>
      <p:bldP build="whole" bldLvl="1" animBg="1" rev="0" advAuto="0" spid="808" grpId="8"/>
      <p:bldP build="whole" bldLvl="1" animBg="1" rev="0" advAuto="0" spid="809" grpId="7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Shape 819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64</a:t>
            </a:r>
          </a:p>
        </p:txBody>
      </p:sp>
      <p:sp>
        <p:nvSpPr>
          <p:cNvPr id="820" name="Shape 820"/>
          <p:cNvSpPr/>
          <p:nvPr/>
        </p:nvSpPr>
        <p:spPr>
          <a:xfrm>
            <a:off x="395287" y="423862"/>
            <a:ext cx="7851776" cy="21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Haz un skit sobre la </a:t>
            </a:r>
            <a:r>
              <a:rPr sz="2800" u="sng">
                <a:latin typeface="Trebuchet MS Bold"/>
                <a:ea typeface="Trebuchet MS Bold"/>
                <a:cs typeface="Trebuchet MS Bold"/>
                <a:sym typeface="Trebuchet MS Bold"/>
              </a:rPr>
              <a:t>comida</a:t>
            </a: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 y </a:t>
            </a:r>
            <a:r>
              <a:rPr sz="2800" u="sng">
                <a:latin typeface="Trebuchet MS Bold"/>
                <a:ea typeface="Trebuchet MS Bold"/>
                <a:cs typeface="Trebuchet MS Bold"/>
                <a:sym typeface="Trebuchet MS Bold"/>
              </a:rPr>
              <a:t>bebidas</a:t>
            </a:r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 que has aprendido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r>
              <a:rPr sz="2800">
                <a:latin typeface="Trebuchet MS Bold"/>
                <a:ea typeface="Trebuchet MS Bold"/>
                <a:cs typeface="Trebuchet MS Bold"/>
                <a:sym typeface="Trebuchet MS Bold"/>
              </a:rPr>
              <a:t>Asegúrate que el skit tenga lo siguiente:</a:t>
            </a:r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endParaRPr sz="2800">
              <a:latin typeface="Trebuchet MS Bold"/>
              <a:ea typeface="Trebuchet MS Bold"/>
              <a:cs typeface="Trebuchet MS Bold"/>
              <a:sym typeface="Trebuchet MS Bold"/>
            </a:endParaRPr>
          </a:p>
        </p:txBody>
      </p:sp>
      <p:sp>
        <p:nvSpPr>
          <p:cNvPr id="821" name="Shape 821"/>
          <p:cNvSpPr/>
          <p:nvPr/>
        </p:nvSpPr>
        <p:spPr>
          <a:xfrm>
            <a:off x="257175" y="1844675"/>
            <a:ext cx="2789238" cy="2491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Me encanta beber ___ .</a:t>
            </a:r>
            <a:endParaRPr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endParaRPr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r>
              <a:rPr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Me gusta comer___.</a:t>
            </a:r>
            <a:endParaRPr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endParaRPr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r>
              <a:rPr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No me gusta beber ___.</a:t>
            </a:r>
            <a:endParaRPr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endParaRPr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r>
              <a:rPr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Detesto/Odio comer___.</a:t>
            </a:r>
            <a:endParaRPr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endParaRPr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</p:txBody>
      </p:sp>
      <p:pic>
        <p:nvPicPr>
          <p:cNvPr id="822" name="happy+face+happier.png" descr="http://1.bp.blogspot.com/-kmwZusvjMG0/T00lZddJEnI/AAAAAAAADcs/T876H3Uz-YE/s1600/happy+face+happi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9212" y="1958975"/>
            <a:ext cx="419101" cy="407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823" name="smiley-face-flat.jpg" descr="http://thepreppyprincess.files.wordpress.com/2008/10/smiley-face-flat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54262" y="2420937"/>
            <a:ext cx="469901" cy="423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824" name="Sad-Smiley-face.jpg" descr="http://writespeaksell.com/wp-content/uploads/2012/05/Sad-Smiley-fac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20950" y="2898775"/>
            <a:ext cx="534988" cy="48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5" name="46887.jpg" descr="http://action.sierraclub.org/images/content/pagebuilder/46887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76512" y="3429000"/>
            <a:ext cx="495301" cy="420688"/>
          </a:xfrm>
          <a:prstGeom prst="rect">
            <a:avLst/>
          </a:prstGeom>
          <a:ln w="12700">
            <a:miter lim="400000"/>
          </a:ln>
        </p:spPr>
      </p:pic>
      <p:sp>
        <p:nvSpPr>
          <p:cNvPr id="826" name="Shape 826"/>
          <p:cNvSpPr/>
          <p:nvPr/>
        </p:nvSpPr>
        <p:spPr>
          <a:xfrm>
            <a:off x="390525" y="4202112"/>
            <a:ext cx="2559050" cy="222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609600" indent="-609600">
              <a:buSzPct val="100000"/>
              <a:buFont typeface="Trebuchet MS Bold"/>
              <a:buAutoNum type="arabicPeriod" startAt="1"/>
            </a:pPr>
            <a:r>
              <a:rPr sz="2400">
                <a:latin typeface="Trebuchet MS Bold"/>
                <a:ea typeface="Trebuchet MS Bold"/>
                <a:cs typeface="Trebuchet MS Bold"/>
                <a:sym typeface="Trebuchet MS Bold"/>
              </a:rPr>
              <a:t>Normalmente</a:t>
            </a:r>
            <a:endParaRPr sz="24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609600" indent="-609600">
              <a:buSzPct val="100000"/>
              <a:buFont typeface="Trebuchet MS Bold"/>
              <a:buAutoNum type="arabicPeriod" startAt="1"/>
            </a:pPr>
            <a:r>
              <a:rPr sz="2400">
                <a:latin typeface="Trebuchet MS Bold"/>
                <a:ea typeface="Trebuchet MS Bold"/>
                <a:cs typeface="Trebuchet MS Bold"/>
                <a:sym typeface="Trebuchet MS Bold"/>
              </a:rPr>
              <a:t>Generalmente</a:t>
            </a:r>
            <a:endParaRPr sz="24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609600" indent="-609600">
              <a:buSzPct val="100000"/>
              <a:buFont typeface="Trebuchet MS Bold"/>
              <a:buAutoNum type="arabicPeriod" startAt="1"/>
            </a:pPr>
            <a:r>
              <a:rPr sz="2400">
                <a:latin typeface="Trebuchet MS Bold"/>
                <a:ea typeface="Trebuchet MS Bold"/>
                <a:cs typeface="Trebuchet MS Bold"/>
                <a:sym typeface="Trebuchet MS Bold"/>
              </a:rPr>
              <a:t>Siempre</a:t>
            </a:r>
            <a:endParaRPr sz="24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609600" indent="-609600">
              <a:buSzPct val="100000"/>
              <a:buFont typeface="Trebuchet MS Bold"/>
              <a:buAutoNum type="arabicPeriod" startAt="1"/>
            </a:pPr>
            <a:r>
              <a:rPr sz="2400">
                <a:latin typeface="Trebuchet MS Bold"/>
                <a:ea typeface="Trebuchet MS Bold"/>
                <a:cs typeface="Trebuchet MS Bold"/>
                <a:sym typeface="Trebuchet MS Bold"/>
              </a:rPr>
              <a:t>A veces</a:t>
            </a:r>
            <a:endParaRPr sz="24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609600" indent="-609600">
              <a:buSzPct val="100000"/>
              <a:buFont typeface="Trebuchet MS Bold"/>
              <a:buAutoNum type="arabicPeriod" startAt="1"/>
            </a:pPr>
            <a:r>
              <a:rPr sz="2400">
                <a:latin typeface="Trebuchet MS Bold"/>
                <a:ea typeface="Trebuchet MS Bold"/>
                <a:cs typeface="Trebuchet MS Bold"/>
                <a:sym typeface="Trebuchet MS Bold"/>
              </a:rPr>
              <a:t>Nunca </a:t>
            </a:r>
          </a:p>
        </p:txBody>
      </p:sp>
      <p:sp>
        <p:nvSpPr>
          <p:cNvPr id="827" name="Shape 827"/>
          <p:cNvSpPr/>
          <p:nvPr/>
        </p:nvSpPr>
        <p:spPr>
          <a:xfrm>
            <a:off x="5891212" y="2087562"/>
            <a:ext cx="3095626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400"/>
              <a:t>¿Qué te gusta beber?</a:t>
            </a:r>
          </a:p>
        </p:txBody>
      </p:sp>
      <p:sp>
        <p:nvSpPr>
          <p:cNvPr id="828" name="Shape 828"/>
          <p:cNvSpPr/>
          <p:nvPr/>
        </p:nvSpPr>
        <p:spPr>
          <a:xfrm>
            <a:off x="5953125" y="2436812"/>
            <a:ext cx="3092450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400"/>
              <a:t>¿Te gusta beber ___?</a:t>
            </a:r>
          </a:p>
        </p:txBody>
      </p:sp>
      <p:sp>
        <p:nvSpPr>
          <p:cNvPr id="829" name="Shape 829"/>
          <p:cNvSpPr/>
          <p:nvPr/>
        </p:nvSpPr>
        <p:spPr>
          <a:xfrm>
            <a:off x="5953125" y="2844800"/>
            <a:ext cx="3152775" cy="44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400"/>
              <a:t>¿Te gusta comer ___?</a:t>
            </a:r>
          </a:p>
        </p:txBody>
      </p:sp>
      <p:sp>
        <p:nvSpPr>
          <p:cNvPr id="830" name="Shape 830"/>
          <p:cNvSpPr/>
          <p:nvPr/>
        </p:nvSpPr>
        <p:spPr>
          <a:xfrm>
            <a:off x="5872162" y="1614487"/>
            <a:ext cx="3157538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400"/>
              <a:t>¿Qué te gusta comer?</a:t>
            </a:r>
          </a:p>
        </p:txBody>
      </p:sp>
      <p:sp>
        <p:nvSpPr>
          <p:cNvPr id="831" name="Shape 831"/>
          <p:cNvSpPr/>
          <p:nvPr/>
        </p:nvSpPr>
        <p:spPr>
          <a:xfrm>
            <a:off x="6061074" y="3429000"/>
            <a:ext cx="1436689" cy="44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400"/>
              <a:t>almuerzo</a:t>
            </a:r>
          </a:p>
        </p:txBody>
      </p:sp>
      <p:sp>
        <p:nvSpPr>
          <p:cNvPr id="832" name="Shape 832"/>
          <p:cNvSpPr/>
          <p:nvPr/>
        </p:nvSpPr>
        <p:spPr>
          <a:xfrm>
            <a:off x="6064250" y="3157537"/>
            <a:ext cx="1044575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400"/>
              <a:t>receso</a:t>
            </a:r>
          </a:p>
        </p:txBody>
      </p:sp>
      <p:sp>
        <p:nvSpPr>
          <p:cNvPr id="833" name="Shape 833"/>
          <p:cNvSpPr/>
          <p:nvPr/>
        </p:nvSpPr>
        <p:spPr>
          <a:xfrm>
            <a:off x="4772025" y="5003800"/>
            <a:ext cx="4500563" cy="1158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2400">
                <a:latin typeface="Trebuchet MS Bold"/>
                <a:ea typeface="Trebuchet MS Bold"/>
                <a:cs typeface="Trebuchet MS Bold"/>
                <a:sym typeface="Trebuchet MS Bold"/>
              </a:rPr>
              <a:t>Otras expresiones necesarias</a:t>
            </a:r>
            <a:endParaRPr sz="24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r>
              <a:rPr sz="2400">
                <a:latin typeface="Trebuchet MS Bold"/>
                <a:ea typeface="Trebuchet MS Bold"/>
                <a:cs typeface="Trebuchet MS Bold"/>
                <a:sym typeface="Trebuchet MS Bold"/>
              </a:rPr>
              <a:t>para hacer el skit interesante </a:t>
            </a:r>
            <a:endParaRPr sz="24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/>
            <a:r>
              <a:rPr sz="2400">
                <a:latin typeface="Trebuchet MS Bold"/>
                <a:ea typeface="Trebuchet MS Bold"/>
                <a:cs typeface="Trebuchet MS Bold"/>
                <a:sym typeface="Trebuchet MS Bold"/>
              </a:rPr>
              <a:t>y dinámico.</a:t>
            </a:r>
          </a:p>
        </p:txBody>
      </p:sp>
      <p:sp>
        <p:nvSpPr>
          <p:cNvPr id="834" name="Shape 834"/>
          <p:cNvSpPr/>
          <p:nvPr/>
        </p:nvSpPr>
        <p:spPr>
          <a:xfrm>
            <a:off x="5543550" y="1262062"/>
            <a:ext cx="347663" cy="471488"/>
          </a:xfrm>
          <a:prstGeom prst="line">
            <a:avLst/>
          </a:prstGeom>
          <a:ln w="57150">
            <a:solidFill>
              <a:srgbClr val="4A7EBB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835" name="Shape 835"/>
          <p:cNvSpPr/>
          <p:nvPr/>
        </p:nvSpPr>
        <p:spPr>
          <a:xfrm flipH="1">
            <a:off x="3200399" y="1316037"/>
            <a:ext cx="1660526" cy="1509714"/>
          </a:xfrm>
          <a:prstGeom prst="line">
            <a:avLst/>
          </a:prstGeom>
          <a:ln w="57150">
            <a:solidFill>
              <a:srgbClr val="4A7EBB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836" name="Shape 836"/>
          <p:cNvSpPr/>
          <p:nvPr/>
        </p:nvSpPr>
        <p:spPr>
          <a:xfrm flipH="1">
            <a:off x="3008312" y="1316037"/>
            <a:ext cx="2016126" cy="3713163"/>
          </a:xfrm>
          <a:prstGeom prst="line">
            <a:avLst/>
          </a:prstGeom>
          <a:ln w="57150">
            <a:solidFill>
              <a:srgbClr val="4A7EBB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837" name="Shape 837"/>
          <p:cNvSpPr/>
          <p:nvPr/>
        </p:nvSpPr>
        <p:spPr>
          <a:xfrm>
            <a:off x="5275262" y="1497012"/>
            <a:ext cx="677864" cy="3209926"/>
          </a:xfrm>
          <a:prstGeom prst="line">
            <a:avLst/>
          </a:prstGeom>
          <a:ln w="57150">
            <a:solidFill>
              <a:srgbClr val="4A7EBB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</p:spTree>
  </p:cSld>
  <p:clrMapOvr>
    <a:masterClrMapping/>
  </p:clrMapOvr>
  <p:transition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Shape 839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65</a:t>
            </a:r>
          </a:p>
        </p:txBody>
      </p:sp>
      <p:pic>
        <p:nvPicPr>
          <p:cNvPr id="840" name="5982702-closeup-protrait-of-beautiful-college-girl-reading-book-isolated-on-white-background.jpeg" descr="http://us.123rf.com/400wm/400/400/nyul/nyul0911/nyul091100868/5982702-closeup-protrait-of-beautiful-college-girl-reading-book-isolated-on-white-backgroun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7812" y="533400"/>
            <a:ext cx="4086226" cy="61134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47" name="Group 847"/>
          <p:cNvGrpSpPr/>
          <p:nvPr/>
        </p:nvGrpSpPr>
        <p:grpSpPr>
          <a:xfrm>
            <a:off x="3130551" y="1301728"/>
            <a:ext cx="6015015" cy="2105066"/>
            <a:chOff x="1" y="-21"/>
            <a:chExt cx="6015014" cy="2105065"/>
          </a:xfrm>
        </p:grpSpPr>
        <p:sp>
          <p:nvSpPr>
            <p:cNvPr id="841" name="Shape 841"/>
            <p:cNvSpPr/>
            <p:nvPr/>
          </p:nvSpPr>
          <p:spPr>
            <a:xfrm>
              <a:off x="1589279" y="-22"/>
              <a:ext cx="4425737" cy="2105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0684" fill="norm" stroke="1" extrusionOk="0">
                  <a:moveTo>
                    <a:pt x="1900" y="6800"/>
                  </a:moveTo>
                  <a:cubicBezTo>
                    <a:pt x="1657" y="4397"/>
                    <a:pt x="2907" y="2183"/>
                    <a:pt x="4691" y="1856"/>
                  </a:cubicBezTo>
                  <a:cubicBezTo>
                    <a:pt x="5413" y="1724"/>
                    <a:pt x="6148" y="1922"/>
                    <a:pt x="6778" y="2419"/>
                  </a:cubicBezTo>
                  <a:cubicBezTo>
                    <a:pt x="7445" y="725"/>
                    <a:pt x="9003" y="81"/>
                    <a:pt x="10258" y="981"/>
                  </a:cubicBezTo>
                  <a:cubicBezTo>
                    <a:pt x="10478" y="1138"/>
                    <a:pt x="10680" y="1338"/>
                    <a:pt x="10858" y="1573"/>
                  </a:cubicBezTo>
                  <a:cubicBezTo>
                    <a:pt x="11377" y="169"/>
                    <a:pt x="12642" y="-401"/>
                    <a:pt x="13683" y="299"/>
                  </a:cubicBezTo>
                  <a:cubicBezTo>
                    <a:pt x="13972" y="493"/>
                    <a:pt x="14223" y="773"/>
                    <a:pt x="14418" y="1118"/>
                  </a:cubicBezTo>
                  <a:cubicBezTo>
                    <a:pt x="15255" y="-209"/>
                    <a:pt x="16735" y="-373"/>
                    <a:pt x="17723" y="752"/>
                  </a:cubicBezTo>
                  <a:cubicBezTo>
                    <a:pt x="18138" y="1225"/>
                    <a:pt x="18417" y="1878"/>
                    <a:pt x="18514" y="2597"/>
                  </a:cubicBezTo>
                  <a:cubicBezTo>
                    <a:pt x="19886" y="3102"/>
                    <a:pt x="20695" y="5012"/>
                    <a:pt x="20321" y="6864"/>
                  </a:cubicBezTo>
                  <a:cubicBezTo>
                    <a:pt x="20290" y="7020"/>
                    <a:pt x="20250" y="7172"/>
                    <a:pt x="20203" y="7321"/>
                  </a:cubicBezTo>
                  <a:cubicBezTo>
                    <a:pt x="21303" y="9251"/>
                    <a:pt x="21034" y="12017"/>
                    <a:pt x="19602" y="13499"/>
                  </a:cubicBezTo>
                  <a:cubicBezTo>
                    <a:pt x="19156" y="13960"/>
                    <a:pt x="18629" y="14259"/>
                    <a:pt x="18073" y="14366"/>
                  </a:cubicBezTo>
                  <a:cubicBezTo>
                    <a:pt x="18073" y="16442"/>
                    <a:pt x="16823" y="18126"/>
                    <a:pt x="15281" y="18126"/>
                  </a:cubicBezTo>
                  <a:cubicBezTo>
                    <a:pt x="14758" y="18126"/>
                    <a:pt x="14245" y="17928"/>
                    <a:pt x="13802" y="17555"/>
                  </a:cubicBezTo>
                  <a:cubicBezTo>
                    <a:pt x="13280" y="19883"/>
                    <a:pt x="11461" y="21199"/>
                    <a:pt x="9737" y="20494"/>
                  </a:cubicBezTo>
                  <a:cubicBezTo>
                    <a:pt x="9015" y="20198"/>
                    <a:pt x="8392" y="19574"/>
                    <a:pt x="7972" y="18726"/>
                  </a:cubicBezTo>
                  <a:cubicBezTo>
                    <a:pt x="6208" y="20160"/>
                    <a:pt x="3919" y="19389"/>
                    <a:pt x="2859" y="17004"/>
                  </a:cubicBezTo>
                  <a:cubicBezTo>
                    <a:pt x="2846" y="16974"/>
                    <a:pt x="2832" y="16944"/>
                    <a:pt x="2819" y="16913"/>
                  </a:cubicBezTo>
                  <a:cubicBezTo>
                    <a:pt x="1665" y="17095"/>
                    <a:pt x="620" y="15985"/>
                    <a:pt x="484" y="14434"/>
                  </a:cubicBezTo>
                  <a:cubicBezTo>
                    <a:pt x="412" y="13607"/>
                    <a:pt x="614" y="12780"/>
                    <a:pt x="1038" y="12172"/>
                  </a:cubicBezTo>
                  <a:cubicBezTo>
                    <a:pt x="38" y="11379"/>
                    <a:pt x="-297" y="9639"/>
                    <a:pt x="288" y="8285"/>
                  </a:cubicBezTo>
                  <a:cubicBezTo>
                    <a:pt x="626" y="7504"/>
                    <a:pt x="1218" y="6987"/>
                    <a:pt x="1882" y="6894"/>
                  </a:cubicBezTo>
                  <a:lnTo>
                    <a:pt x="1900" y="6800"/>
                  </a:ln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842" name="Shape 842"/>
            <p:cNvSpPr/>
            <p:nvPr/>
          </p:nvSpPr>
          <p:spPr>
            <a:xfrm>
              <a:off x="987852" y="559053"/>
              <a:ext cx="350251" cy="350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799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843" name="Shape 843"/>
            <p:cNvSpPr/>
            <p:nvPr/>
          </p:nvSpPr>
          <p:spPr>
            <a:xfrm>
              <a:off x="435947" y="545854"/>
              <a:ext cx="233502" cy="233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844" name="Shape 844"/>
            <p:cNvSpPr/>
            <p:nvPr/>
          </p:nvSpPr>
          <p:spPr>
            <a:xfrm>
              <a:off x="1" y="546251"/>
              <a:ext cx="116745" cy="116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1"/>
                  </a:moveTo>
                  <a:cubicBezTo>
                    <a:pt x="21600" y="16765"/>
                    <a:pt x="16765" y="21600"/>
                    <a:pt x="10801" y="21600"/>
                  </a:cubicBezTo>
                  <a:cubicBezTo>
                    <a:pt x="4835" y="21600"/>
                    <a:pt x="0" y="16765"/>
                    <a:pt x="0" y="10801"/>
                  </a:cubicBezTo>
                  <a:cubicBezTo>
                    <a:pt x="0" y="4835"/>
                    <a:pt x="4835" y="0"/>
                    <a:pt x="10801" y="0"/>
                  </a:cubicBezTo>
                  <a:cubicBezTo>
                    <a:pt x="16765" y="0"/>
                    <a:pt x="21600" y="4835"/>
                    <a:pt x="21600" y="10801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845" name="Shape 845"/>
            <p:cNvSpPr/>
            <p:nvPr/>
          </p:nvSpPr>
          <p:spPr>
            <a:xfrm>
              <a:off x="1813964" y="107037"/>
              <a:ext cx="4055516" cy="1787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8" y="14065"/>
                    <a:pt x="416" y="13902"/>
                    <a:pt x="0" y="13541"/>
                  </a:cubicBezTo>
                  <a:moveTo>
                    <a:pt x="2598" y="19136"/>
                  </a:moveTo>
                  <a:cubicBezTo>
                    <a:pt x="2404" y="19249"/>
                    <a:pt x="2201" y="19325"/>
                    <a:pt x="1994" y="19360"/>
                  </a:cubicBezTo>
                  <a:moveTo>
                    <a:pt x="7802" y="21599"/>
                  </a:moveTo>
                  <a:lnTo>
                    <a:pt x="7802" y="21600"/>
                  </a:lnTo>
                  <a:cubicBezTo>
                    <a:pt x="7656" y="21279"/>
                    <a:pt x="7534" y="20936"/>
                    <a:pt x="7438" y="20577"/>
                  </a:cubicBezTo>
                  <a:moveTo>
                    <a:pt x="14531" y="19049"/>
                  </a:moveTo>
                  <a:cubicBezTo>
                    <a:pt x="14510" y="19430"/>
                    <a:pt x="14461" y="19806"/>
                    <a:pt x="14386" y="20171"/>
                  </a:cubicBezTo>
                  <a:moveTo>
                    <a:pt x="17420" y="12115"/>
                  </a:moveTo>
                  <a:cubicBezTo>
                    <a:pt x="18504" y="12890"/>
                    <a:pt x="19192" y="14504"/>
                    <a:pt x="19192" y="16272"/>
                  </a:cubicBezTo>
                  <a:moveTo>
                    <a:pt x="21600" y="7648"/>
                  </a:moveTo>
                  <a:cubicBezTo>
                    <a:pt x="21423" y="8255"/>
                    <a:pt x="21153" y="8793"/>
                    <a:pt x="20811" y="9221"/>
                  </a:cubicBezTo>
                  <a:moveTo>
                    <a:pt x="19706" y="1813"/>
                  </a:moveTo>
                  <a:cubicBezTo>
                    <a:pt x="19737" y="2058"/>
                    <a:pt x="19751" y="2307"/>
                    <a:pt x="19748" y="2556"/>
                  </a:cubicBezTo>
                  <a:moveTo>
                    <a:pt x="14668" y="947"/>
                  </a:moveTo>
                  <a:cubicBezTo>
                    <a:pt x="14771" y="604"/>
                    <a:pt x="14907" y="285"/>
                    <a:pt x="15072" y="0"/>
                  </a:cubicBezTo>
                  <a:moveTo>
                    <a:pt x="10888" y="1398"/>
                  </a:moveTo>
                  <a:cubicBezTo>
                    <a:pt x="10930" y="1115"/>
                    <a:pt x="10996" y="841"/>
                    <a:pt x="11084" y="581"/>
                  </a:cubicBezTo>
                  <a:moveTo>
                    <a:pt x="6452" y="1676"/>
                  </a:moveTo>
                  <a:cubicBezTo>
                    <a:pt x="6709" y="1897"/>
                    <a:pt x="6946" y="2163"/>
                    <a:pt x="7160" y="2468"/>
                  </a:cubicBezTo>
                  <a:moveTo>
                    <a:pt x="1071" y="7904"/>
                  </a:moveTo>
                  <a:cubicBezTo>
                    <a:pt x="1015" y="7631"/>
                    <a:pt x="974" y="7353"/>
                    <a:pt x="948" y="7070"/>
                  </a:cubicBezTo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846" name="Shape 846"/>
            <p:cNvSpPr/>
            <p:nvPr/>
          </p:nvSpPr>
          <p:spPr>
            <a:xfrm>
              <a:off x="2202152" y="290154"/>
              <a:ext cx="2887290" cy="1409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3200"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/>
              </a:pPr>
              <a:r>
                <a:rPr sz="3200"/>
                <a:t>¿Cómo es tu escuela? Descríbela .</a:t>
              </a:r>
            </a:p>
          </p:txBody>
        </p:sp>
      </p:grpSp>
    </p:spTree>
  </p:cSld>
  <p:clrMapOvr>
    <a:masterClrMapping/>
  </p:clrMapOvr>
  <p:transition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66</a:t>
            </a:r>
          </a:p>
        </p:txBody>
      </p:sp>
      <p:pic>
        <p:nvPicPr>
          <p:cNvPr id="850" name="stock-photo-a-portrait-of-a-young-handsome-college-guy-sitting-on-the-floor-and-studying-isolated-on-white-96932129.jpeg" descr="http://image.shutterstock.com/display_pic_with_logo/437830/437830,1331064033,53/stock-photo-a-portrait-of-a-young-handsome-college-guy-sitting-on-the-floor-and-studying-isolated-on-white-9693212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57750" y="2667000"/>
            <a:ext cx="4286250" cy="33813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57" name="Group 857"/>
          <p:cNvGrpSpPr/>
          <p:nvPr/>
        </p:nvGrpSpPr>
        <p:grpSpPr>
          <a:xfrm>
            <a:off x="428674" y="322207"/>
            <a:ext cx="6168965" cy="5419829"/>
            <a:chOff x="49" y="-55"/>
            <a:chExt cx="6168964" cy="5419828"/>
          </a:xfrm>
        </p:grpSpPr>
        <p:sp>
          <p:nvSpPr>
            <p:cNvPr id="851" name="Shape 851"/>
            <p:cNvSpPr/>
            <p:nvPr/>
          </p:nvSpPr>
          <p:spPr>
            <a:xfrm>
              <a:off x="49" y="-56"/>
              <a:ext cx="4520204" cy="5419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0684" fill="norm" stroke="1" extrusionOk="0">
                  <a:moveTo>
                    <a:pt x="1900" y="6800"/>
                  </a:moveTo>
                  <a:cubicBezTo>
                    <a:pt x="1657" y="4397"/>
                    <a:pt x="2907" y="2183"/>
                    <a:pt x="4691" y="1856"/>
                  </a:cubicBezTo>
                  <a:cubicBezTo>
                    <a:pt x="5413" y="1724"/>
                    <a:pt x="6148" y="1922"/>
                    <a:pt x="6778" y="2419"/>
                  </a:cubicBezTo>
                  <a:cubicBezTo>
                    <a:pt x="7445" y="725"/>
                    <a:pt x="9003" y="81"/>
                    <a:pt x="10258" y="981"/>
                  </a:cubicBezTo>
                  <a:cubicBezTo>
                    <a:pt x="10478" y="1138"/>
                    <a:pt x="10680" y="1338"/>
                    <a:pt x="10858" y="1573"/>
                  </a:cubicBezTo>
                  <a:cubicBezTo>
                    <a:pt x="11377" y="169"/>
                    <a:pt x="12642" y="-401"/>
                    <a:pt x="13683" y="299"/>
                  </a:cubicBezTo>
                  <a:cubicBezTo>
                    <a:pt x="13972" y="493"/>
                    <a:pt x="14223" y="773"/>
                    <a:pt x="14418" y="1118"/>
                  </a:cubicBezTo>
                  <a:cubicBezTo>
                    <a:pt x="15255" y="-209"/>
                    <a:pt x="16735" y="-373"/>
                    <a:pt x="17723" y="752"/>
                  </a:cubicBezTo>
                  <a:cubicBezTo>
                    <a:pt x="18138" y="1225"/>
                    <a:pt x="18417" y="1878"/>
                    <a:pt x="18514" y="2597"/>
                  </a:cubicBezTo>
                  <a:cubicBezTo>
                    <a:pt x="19886" y="3102"/>
                    <a:pt x="20695" y="5012"/>
                    <a:pt x="20321" y="6864"/>
                  </a:cubicBezTo>
                  <a:cubicBezTo>
                    <a:pt x="20290" y="7020"/>
                    <a:pt x="20250" y="7172"/>
                    <a:pt x="20203" y="7321"/>
                  </a:cubicBezTo>
                  <a:cubicBezTo>
                    <a:pt x="21303" y="9251"/>
                    <a:pt x="21034" y="12017"/>
                    <a:pt x="19602" y="13499"/>
                  </a:cubicBezTo>
                  <a:cubicBezTo>
                    <a:pt x="19156" y="13960"/>
                    <a:pt x="18629" y="14259"/>
                    <a:pt x="18073" y="14366"/>
                  </a:cubicBezTo>
                  <a:cubicBezTo>
                    <a:pt x="18073" y="16442"/>
                    <a:pt x="16823" y="18126"/>
                    <a:pt x="15281" y="18126"/>
                  </a:cubicBezTo>
                  <a:cubicBezTo>
                    <a:pt x="14758" y="18126"/>
                    <a:pt x="14245" y="17928"/>
                    <a:pt x="13802" y="17555"/>
                  </a:cubicBezTo>
                  <a:cubicBezTo>
                    <a:pt x="13280" y="19883"/>
                    <a:pt x="11461" y="21199"/>
                    <a:pt x="9737" y="20494"/>
                  </a:cubicBezTo>
                  <a:cubicBezTo>
                    <a:pt x="9015" y="20198"/>
                    <a:pt x="8392" y="19574"/>
                    <a:pt x="7972" y="18726"/>
                  </a:cubicBezTo>
                  <a:cubicBezTo>
                    <a:pt x="6208" y="20160"/>
                    <a:pt x="3919" y="19389"/>
                    <a:pt x="2859" y="17004"/>
                  </a:cubicBezTo>
                  <a:cubicBezTo>
                    <a:pt x="2846" y="16974"/>
                    <a:pt x="2832" y="16944"/>
                    <a:pt x="2819" y="16913"/>
                  </a:cubicBezTo>
                  <a:cubicBezTo>
                    <a:pt x="1665" y="17095"/>
                    <a:pt x="620" y="15985"/>
                    <a:pt x="484" y="14434"/>
                  </a:cubicBezTo>
                  <a:cubicBezTo>
                    <a:pt x="412" y="13607"/>
                    <a:pt x="614" y="12780"/>
                    <a:pt x="1038" y="12172"/>
                  </a:cubicBezTo>
                  <a:cubicBezTo>
                    <a:pt x="38" y="11379"/>
                    <a:pt x="-297" y="9639"/>
                    <a:pt x="288" y="8285"/>
                  </a:cubicBezTo>
                  <a:cubicBezTo>
                    <a:pt x="626" y="7504"/>
                    <a:pt x="1218" y="6987"/>
                    <a:pt x="1882" y="6894"/>
                  </a:cubicBezTo>
                  <a:lnTo>
                    <a:pt x="1900" y="6800"/>
                  </a:ln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852" name="Shape 852"/>
            <p:cNvSpPr/>
            <p:nvPr/>
          </p:nvSpPr>
          <p:spPr>
            <a:xfrm>
              <a:off x="4564227" y="2508028"/>
              <a:ext cx="752349" cy="75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1"/>
                  </a:moveTo>
                  <a:cubicBezTo>
                    <a:pt x="21600" y="16765"/>
                    <a:pt x="16765" y="21600"/>
                    <a:pt x="10801" y="21600"/>
                  </a:cubicBezTo>
                  <a:cubicBezTo>
                    <a:pt x="4835" y="21600"/>
                    <a:pt x="0" y="16765"/>
                    <a:pt x="0" y="10801"/>
                  </a:cubicBezTo>
                  <a:cubicBezTo>
                    <a:pt x="0" y="4835"/>
                    <a:pt x="4835" y="0"/>
                    <a:pt x="10801" y="0"/>
                  </a:cubicBezTo>
                  <a:cubicBezTo>
                    <a:pt x="16765" y="0"/>
                    <a:pt x="21600" y="4835"/>
                    <a:pt x="21600" y="10801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853" name="Shape 853"/>
            <p:cNvSpPr/>
            <p:nvPr/>
          </p:nvSpPr>
          <p:spPr>
            <a:xfrm>
              <a:off x="5366288" y="2683184"/>
              <a:ext cx="501589" cy="501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854" name="Shape 854"/>
            <p:cNvSpPr/>
            <p:nvPr/>
          </p:nvSpPr>
          <p:spPr>
            <a:xfrm>
              <a:off x="5918229" y="2839944"/>
              <a:ext cx="250785" cy="250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1"/>
                  </a:moveTo>
                  <a:cubicBezTo>
                    <a:pt x="21600" y="16765"/>
                    <a:pt x="16765" y="21600"/>
                    <a:pt x="10801" y="21600"/>
                  </a:cubicBezTo>
                  <a:cubicBezTo>
                    <a:pt x="4835" y="21600"/>
                    <a:pt x="0" y="16765"/>
                    <a:pt x="0" y="10801"/>
                  </a:cubicBezTo>
                  <a:cubicBezTo>
                    <a:pt x="0" y="4835"/>
                    <a:pt x="4835" y="0"/>
                    <a:pt x="10801" y="0"/>
                  </a:cubicBezTo>
                  <a:cubicBezTo>
                    <a:pt x="16765" y="0"/>
                    <a:pt x="21600" y="4835"/>
                    <a:pt x="21600" y="10801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855" name="Shape 855"/>
            <p:cNvSpPr/>
            <p:nvPr/>
          </p:nvSpPr>
          <p:spPr>
            <a:xfrm>
              <a:off x="229530" y="275587"/>
              <a:ext cx="4142081" cy="4601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1"/>
                  </a:moveTo>
                  <a:cubicBezTo>
                    <a:pt x="898" y="14066"/>
                    <a:pt x="416" y="13903"/>
                    <a:pt x="0" y="13542"/>
                  </a:cubicBezTo>
                  <a:moveTo>
                    <a:pt x="2598" y="19137"/>
                  </a:moveTo>
                  <a:cubicBezTo>
                    <a:pt x="2404" y="19250"/>
                    <a:pt x="2201" y="19326"/>
                    <a:pt x="1994" y="19361"/>
                  </a:cubicBezTo>
                  <a:moveTo>
                    <a:pt x="7802" y="21600"/>
                  </a:moveTo>
                  <a:cubicBezTo>
                    <a:pt x="7656" y="21280"/>
                    <a:pt x="7534" y="20937"/>
                    <a:pt x="7438" y="20578"/>
                  </a:cubicBezTo>
                  <a:moveTo>
                    <a:pt x="14531" y="19050"/>
                  </a:moveTo>
                  <a:cubicBezTo>
                    <a:pt x="14510" y="19431"/>
                    <a:pt x="14461" y="19807"/>
                    <a:pt x="14386" y="20172"/>
                  </a:cubicBezTo>
                  <a:moveTo>
                    <a:pt x="17420" y="12116"/>
                  </a:moveTo>
                  <a:cubicBezTo>
                    <a:pt x="18504" y="12891"/>
                    <a:pt x="19192" y="14505"/>
                    <a:pt x="19192" y="16273"/>
                  </a:cubicBezTo>
                  <a:moveTo>
                    <a:pt x="21600" y="7648"/>
                  </a:moveTo>
                  <a:cubicBezTo>
                    <a:pt x="21423" y="8255"/>
                    <a:pt x="21153" y="8793"/>
                    <a:pt x="20811" y="9221"/>
                  </a:cubicBezTo>
                  <a:moveTo>
                    <a:pt x="19706" y="1813"/>
                  </a:moveTo>
                  <a:cubicBezTo>
                    <a:pt x="19737" y="2058"/>
                    <a:pt x="19751" y="2307"/>
                    <a:pt x="19748" y="2556"/>
                  </a:cubicBezTo>
                  <a:moveTo>
                    <a:pt x="14668" y="947"/>
                  </a:moveTo>
                  <a:cubicBezTo>
                    <a:pt x="14771" y="604"/>
                    <a:pt x="14907" y="285"/>
                    <a:pt x="15072" y="0"/>
                  </a:cubicBezTo>
                  <a:moveTo>
                    <a:pt x="10888" y="1398"/>
                  </a:moveTo>
                  <a:cubicBezTo>
                    <a:pt x="10930" y="1115"/>
                    <a:pt x="10996" y="841"/>
                    <a:pt x="11084" y="581"/>
                  </a:cubicBezTo>
                  <a:moveTo>
                    <a:pt x="6452" y="1676"/>
                  </a:moveTo>
                  <a:cubicBezTo>
                    <a:pt x="6709" y="1897"/>
                    <a:pt x="6946" y="2163"/>
                    <a:pt x="7160" y="2468"/>
                  </a:cubicBezTo>
                  <a:moveTo>
                    <a:pt x="1071" y="7904"/>
                  </a:moveTo>
                  <a:cubicBezTo>
                    <a:pt x="1015" y="7631"/>
                    <a:pt x="974" y="7353"/>
                    <a:pt x="948" y="7070"/>
                  </a:cubicBezTo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856" name="Shape 856"/>
            <p:cNvSpPr/>
            <p:nvPr/>
          </p:nvSpPr>
          <p:spPr>
            <a:xfrm>
              <a:off x="626004" y="447249"/>
              <a:ext cx="2948918" cy="422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3200"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/>
              </a:pPr>
              <a:r>
                <a:rPr sz="3200"/>
                <a:t>Bueno, mi escuela es excelente.  Voy a describir mi escuela para que tengas una idea clara de como es.</a:t>
              </a:r>
            </a:p>
          </p:txBody>
        </p:sp>
      </p:grpSp>
    </p:spTree>
  </p:cSld>
  <p:clrMapOvr>
    <a:masterClrMapping/>
  </p:clrMapOvr>
  <p:transition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Shape 859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67</a:t>
            </a:r>
          </a:p>
        </p:txBody>
      </p:sp>
      <p:sp>
        <p:nvSpPr>
          <p:cNvPr id="860" name="Shape 860"/>
          <p:cNvSpPr/>
          <p:nvPr/>
        </p:nvSpPr>
        <p:spPr>
          <a:xfrm>
            <a:off x="760412" y="328612"/>
            <a:ext cx="4005263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060"/>
                </a:solidFill>
              </a:rPr>
              <a:t>Mi escuela tiene . . .</a:t>
            </a:r>
          </a:p>
        </p:txBody>
      </p:sp>
      <p:pic>
        <p:nvPicPr>
          <p:cNvPr id="861" name="stock-photo-white-class-room-87342149.jpeg" descr="http://image.shutterstock.com/display_pic_with_logo/587191/587191,1318331311,2/stock-photo-white-class-room-8734214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200" y="881062"/>
            <a:ext cx="6934200" cy="4932363"/>
          </a:xfrm>
          <a:prstGeom prst="rect">
            <a:avLst/>
          </a:prstGeom>
          <a:ln w="12700">
            <a:miter lim="400000"/>
          </a:ln>
        </p:spPr>
      </p:pic>
      <p:sp>
        <p:nvSpPr>
          <p:cNvPr id="862" name="Shape 862"/>
          <p:cNvSpPr/>
          <p:nvPr/>
        </p:nvSpPr>
        <p:spPr>
          <a:xfrm>
            <a:off x="608012" y="5800725"/>
            <a:ext cx="8518526" cy="497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2060"/>
                </a:solidFill>
              </a:rPr>
              <a:t>salones modernos y amplios con buena tecnología.</a:t>
            </a:r>
          </a:p>
        </p:txBody>
      </p:sp>
    </p:spTree>
  </p:cSld>
  <p:clrMapOvr>
    <a:masterClrMapping/>
  </p:clrMapOvr>
  <p:transition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68</a:t>
            </a:r>
          </a:p>
        </p:txBody>
      </p:sp>
      <p:sp>
        <p:nvSpPr>
          <p:cNvPr id="865" name="Shape 865"/>
          <p:cNvSpPr/>
          <p:nvPr/>
        </p:nvSpPr>
        <p:spPr>
          <a:xfrm>
            <a:off x="760412" y="328612"/>
            <a:ext cx="4005263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060"/>
                </a:solidFill>
              </a:rPr>
              <a:t>Mi escuela tiene . . .</a:t>
            </a:r>
          </a:p>
        </p:txBody>
      </p:sp>
      <p:sp>
        <p:nvSpPr>
          <p:cNvPr id="866" name="Shape 866"/>
          <p:cNvSpPr/>
          <p:nvPr/>
        </p:nvSpPr>
        <p:spPr>
          <a:xfrm>
            <a:off x="531812" y="5632450"/>
            <a:ext cx="8836026" cy="56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060"/>
                </a:solidFill>
              </a:rPr>
              <a:t>laboratorios de ciencias con equipos precisos.</a:t>
            </a:r>
          </a:p>
        </p:txBody>
      </p:sp>
      <p:pic>
        <p:nvPicPr>
          <p:cNvPr id="867" name="RSC%20Co2.jpeg" descr="http://www.lincoln.ac.uk/fabs/whatsnew/WhatsNewImages/RSC%20Co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914400"/>
            <a:ext cx="7029450" cy="469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Shape 869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69</a:t>
            </a:r>
          </a:p>
        </p:txBody>
      </p:sp>
      <p:sp>
        <p:nvSpPr>
          <p:cNvPr id="870" name="Shape 870"/>
          <p:cNvSpPr/>
          <p:nvPr/>
        </p:nvSpPr>
        <p:spPr>
          <a:xfrm>
            <a:off x="760412" y="328612"/>
            <a:ext cx="4005263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060"/>
                </a:solidFill>
              </a:rPr>
              <a:t>Mi escuela tiene . . .</a:t>
            </a:r>
          </a:p>
        </p:txBody>
      </p:sp>
      <p:sp>
        <p:nvSpPr>
          <p:cNvPr id="871" name="Shape 871"/>
          <p:cNvSpPr/>
          <p:nvPr/>
        </p:nvSpPr>
        <p:spPr>
          <a:xfrm>
            <a:off x="517525" y="5800725"/>
            <a:ext cx="8977313" cy="497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2060"/>
                </a:solidFill>
              </a:rPr>
              <a:t>un auditorio para las obras de teatro y otros eventos.</a:t>
            </a:r>
          </a:p>
        </p:txBody>
      </p:sp>
      <p:pic>
        <p:nvPicPr>
          <p:cNvPr id="872" name="auditorium_2-300x210.jpeg" descr="http://dehygienique.co.id/wp-content/uploads/2011/11/auditorium_2-300x21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800100"/>
            <a:ext cx="7142163" cy="5000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7</a:t>
            </a:r>
          </a:p>
        </p:txBody>
      </p:sp>
      <p:sp>
        <p:nvSpPr>
          <p:cNvPr id="54" name="Shape 54"/>
          <p:cNvSpPr/>
          <p:nvPr/>
        </p:nvSpPr>
        <p:spPr>
          <a:xfrm>
            <a:off x="490537" y="5410200"/>
            <a:ext cx="7813676" cy="1501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Sí me gusta la  ______.   No me gusta la ______.  </a:t>
            </a:r>
            <a:endParaRPr sz="32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algn="ctr"/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Sí me gusta bastante la ________.</a:t>
            </a:r>
          </a:p>
        </p:txBody>
      </p:sp>
      <p:sp>
        <p:nvSpPr>
          <p:cNvPr id="55" name="Shape 55"/>
          <p:cNvSpPr/>
          <p:nvPr/>
        </p:nvSpPr>
        <p:spPr>
          <a:xfrm>
            <a:off x="2057400" y="468312"/>
            <a:ext cx="5583238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3200"/>
              <a:t>¿Te gusta  la   ___________?</a:t>
            </a:r>
          </a:p>
        </p:txBody>
      </p:sp>
      <p:grpSp>
        <p:nvGrpSpPr>
          <p:cNvPr id="58" name="Group 58"/>
          <p:cNvGrpSpPr/>
          <p:nvPr/>
        </p:nvGrpSpPr>
        <p:grpSpPr>
          <a:xfrm>
            <a:off x="4267200" y="526256"/>
            <a:ext cx="2514600" cy="469901"/>
            <a:chOff x="0" y="0"/>
            <a:chExt cx="2514600" cy="469900"/>
          </a:xfrm>
        </p:grpSpPr>
        <p:sp>
          <p:nvSpPr>
            <p:cNvPr id="56" name="Shape 56"/>
            <p:cNvSpPr/>
            <p:nvPr/>
          </p:nvSpPr>
          <p:spPr>
            <a:xfrm>
              <a:off x="0" y="50597"/>
              <a:ext cx="2514600" cy="368706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7" name="Shape 57"/>
            <p:cNvSpPr/>
            <p:nvPr/>
          </p:nvSpPr>
          <p:spPr>
            <a:xfrm>
              <a:off x="18028" y="0"/>
              <a:ext cx="2478544" cy="469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3200"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/>
              </a:pPr>
              <a:r>
                <a:rPr sz="3200"/>
                <a:t>geografía?</a:t>
              </a:r>
            </a:p>
          </p:txBody>
        </p:sp>
      </p:grpSp>
      <p:pic>
        <p:nvPicPr>
          <p:cNvPr id="59" name="image12.jpeg" descr="image1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400" y="1046162"/>
            <a:ext cx="5251450" cy="4556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" grpId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Shape 874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70</a:t>
            </a:r>
          </a:p>
        </p:txBody>
      </p:sp>
      <p:sp>
        <p:nvSpPr>
          <p:cNvPr id="875" name="Shape 875"/>
          <p:cNvSpPr/>
          <p:nvPr/>
        </p:nvSpPr>
        <p:spPr>
          <a:xfrm>
            <a:off x="760412" y="328612"/>
            <a:ext cx="4005263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060"/>
                </a:solidFill>
              </a:rPr>
              <a:t>Mi escuela tiene . . .</a:t>
            </a:r>
          </a:p>
        </p:txBody>
      </p:sp>
      <p:sp>
        <p:nvSpPr>
          <p:cNvPr id="876" name="Shape 876"/>
          <p:cNvSpPr/>
          <p:nvPr/>
        </p:nvSpPr>
        <p:spPr>
          <a:xfrm>
            <a:off x="300037" y="5788025"/>
            <a:ext cx="8983663" cy="497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2060"/>
                </a:solidFill>
              </a:rPr>
              <a:t>una biblioteca con una variedad fenomenal de libros.</a:t>
            </a:r>
          </a:p>
        </p:txBody>
      </p:sp>
      <p:pic>
        <p:nvPicPr>
          <p:cNvPr id="877" name="library.jpeg" descr="http://edudemic.com/wp-content/uploads/2012/07/library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906462"/>
            <a:ext cx="7010400" cy="4894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Shape 879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71</a:t>
            </a:r>
          </a:p>
        </p:txBody>
      </p:sp>
      <p:sp>
        <p:nvSpPr>
          <p:cNvPr id="880" name="Shape 880"/>
          <p:cNvSpPr/>
          <p:nvPr/>
        </p:nvSpPr>
        <p:spPr>
          <a:xfrm>
            <a:off x="760412" y="328612"/>
            <a:ext cx="4005263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060"/>
                </a:solidFill>
              </a:rPr>
              <a:t>Mi escuela tiene . . .</a:t>
            </a:r>
          </a:p>
        </p:txBody>
      </p:sp>
      <p:sp>
        <p:nvSpPr>
          <p:cNvPr id="881" name="Shape 881"/>
          <p:cNvSpPr/>
          <p:nvPr/>
        </p:nvSpPr>
        <p:spPr>
          <a:xfrm>
            <a:off x="379412" y="5800724"/>
            <a:ext cx="8774113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060"/>
                </a:solidFill>
              </a:rPr>
              <a:t>una cafetería amplia con un menú exquisito..</a:t>
            </a:r>
          </a:p>
        </p:txBody>
      </p:sp>
      <p:pic>
        <p:nvPicPr>
          <p:cNvPr id="882" name="11351061-large.jpeg" descr="http://media.mlive.com/newsnow_impact/photo/11351061-lar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9300" y="933450"/>
            <a:ext cx="7162800" cy="4768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72</a:t>
            </a:r>
          </a:p>
        </p:txBody>
      </p:sp>
      <p:sp>
        <p:nvSpPr>
          <p:cNvPr id="885" name="Shape 885"/>
          <p:cNvSpPr/>
          <p:nvPr/>
        </p:nvSpPr>
        <p:spPr>
          <a:xfrm>
            <a:off x="760412" y="328612"/>
            <a:ext cx="4005263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060"/>
                </a:solidFill>
              </a:rPr>
              <a:t>Mi escuela tiene . . .</a:t>
            </a:r>
          </a:p>
        </p:txBody>
      </p:sp>
      <p:sp>
        <p:nvSpPr>
          <p:cNvPr id="886" name="Shape 886"/>
          <p:cNvSpPr/>
          <p:nvPr/>
        </p:nvSpPr>
        <p:spPr>
          <a:xfrm>
            <a:off x="669925" y="5865812"/>
            <a:ext cx="8804275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060"/>
                </a:solidFill>
              </a:rPr>
              <a:t>varios patios con mesas y sillas muy cómodas.</a:t>
            </a:r>
          </a:p>
        </p:txBody>
      </p:sp>
      <p:pic>
        <p:nvPicPr>
          <p:cNvPr id="887" name="lspatio2.jpeg" descr="http://pjmedia.com/instapundit/wp-content/uploads/2008/11/lspatio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600" y="920750"/>
            <a:ext cx="8037513" cy="4924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Shape 889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73</a:t>
            </a:r>
          </a:p>
        </p:txBody>
      </p:sp>
      <p:sp>
        <p:nvSpPr>
          <p:cNvPr id="890" name="Shape 890"/>
          <p:cNvSpPr/>
          <p:nvPr/>
        </p:nvSpPr>
        <p:spPr>
          <a:xfrm>
            <a:off x="760412" y="328612"/>
            <a:ext cx="4005263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060"/>
                </a:solidFill>
              </a:rPr>
              <a:t>Mi escuela tiene . . .</a:t>
            </a:r>
          </a:p>
        </p:txBody>
      </p:sp>
      <p:sp>
        <p:nvSpPr>
          <p:cNvPr id="891" name="Shape 891"/>
          <p:cNvSpPr/>
          <p:nvPr/>
        </p:nvSpPr>
        <p:spPr>
          <a:xfrm>
            <a:off x="1512887" y="5748337"/>
            <a:ext cx="6040438" cy="904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un gimnasio para el disfrute de los </a:t>
            </a:r>
            <a:endParaRPr sz="2800"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algn="ctr"/>
            <a:r>
              <a: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alumnos y maestros.</a:t>
            </a:r>
          </a:p>
        </p:txBody>
      </p:sp>
      <p:pic>
        <p:nvPicPr>
          <p:cNvPr id="892" name="gym.jpeg" descr="http://studyabroad.universiablogs.net/files/gym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914400"/>
            <a:ext cx="7848600" cy="4833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Shape 894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74</a:t>
            </a:r>
          </a:p>
        </p:txBody>
      </p:sp>
      <p:sp>
        <p:nvSpPr>
          <p:cNvPr id="895" name="Shape 895"/>
          <p:cNvSpPr/>
          <p:nvPr/>
        </p:nvSpPr>
        <p:spPr>
          <a:xfrm>
            <a:off x="760412" y="328612"/>
            <a:ext cx="4005263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060"/>
                </a:solidFill>
              </a:rPr>
              <a:t>Mi escuela tiene . . .</a:t>
            </a:r>
          </a:p>
        </p:txBody>
      </p:sp>
      <p:sp>
        <p:nvSpPr>
          <p:cNvPr id="896" name="Shape 896"/>
          <p:cNvSpPr/>
          <p:nvPr/>
        </p:nvSpPr>
        <p:spPr>
          <a:xfrm>
            <a:off x="1031875" y="5627687"/>
            <a:ext cx="6656388" cy="904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varias canchas de baloncesto y volibol </a:t>
            </a:r>
            <a:endParaRPr sz="2800"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algn="ctr"/>
            <a:r>
              <a: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hechas de madera.</a:t>
            </a:r>
          </a:p>
        </p:txBody>
      </p:sp>
      <p:pic>
        <p:nvPicPr>
          <p:cNvPr id="897" name="basketball_court.jpeg" descr="http://www.bsubeavers.com/media/facilities/basketball_cour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3075" y="979487"/>
            <a:ext cx="7764463" cy="4657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Shape 899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75</a:t>
            </a:r>
          </a:p>
        </p:txBody>
      </p:sp>
      <p:sp>
        <p:nvSpPr>
          <p:cNvPr id="900" name="Shape 900"/>
          <p:cNvSpPr/>
          <p:nvPr/>
        </p:nvSpPr>
        <p:spPr>
          <a:xfrm>
            <a:off x="760412" y="328612"/>
            <a:ext cx="4005263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060"/>
                </a:solidFill>
              </a:rPr>
              <a:t>Mi escuela tiene . . .</a:t>
            </a:r>
          </a:p>
        </p:txBody>
      </p:sp>
      <p:sp>
        <p:nvSpPr>
          <p:cNvPr id="901" name="Shape 901"/>
          <p:cNvSpPr/>
          <p:nvPr/>
        </p:nvSpPr>
        <p:spPr>
          <a:xfrm>
            <a:off x="455612" y="5816600"/>
            <a:ext cx="7302501" cy="1031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060"/>
                </a:solidFill>
              </a:rPr>
              <a:t>un campo de fútbol con instalaciones modernas.</a:t>
            </a:r>
          </a:p>
        </p:txBody>
      </p:sp>
      <p:pic>
        <p:nvPicPr>
          <p:cNvPr id="902" name="SoccerField.jpeg" descr="http://i27.photobucket.com/albums/c162/kitos08/SoccerFiel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827087"/>
            <a:ext cx="7924800" cy="4978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Shape 904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76</a:t>
            </a:r>
          </a:p>
        </p:txBody>
      </p:sp>
      <p:sp>
        <p:nvSpPr>
          <p:cNvPr id="905" name="Shape 905"/>
          <p:cNvSpPr/>
          <p:nvPr/>
        </p:nvSpPr>
        <p:spPr>
          <a:xfrm>
            <a:off x="760412" y="328612"/>
            <a:ext cx="4005263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060"/>
                </a:solidFill>
              </a:rPr>
              <a:t>Mi escuela tiene . . .</a:t>
            </a:r>
          </a:p>
        </p:txBody>
      </p:sp>
      <p:sp>
        <p:nvSpPr>
          <p:cNvPr id="906" name="Shape 906"/>
          <p:cNvSpPr/>
          <p:nvPr/>
        </p:nvSpPr>
        <p:spPr>
          <a:xfrm>
            <a:off x="904875" y="5783262"/>
            <a:ext cx="7604125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060"/>
                </a:solidFill>
              </a:rPr>
              <a:t>un campo de beisbol para los fanáticos.</a:t>
            </a:r>
          </a:p>
        </p:txBody>
      </p:sp>
      <p:pic>
        <p:nvPicPr>
          <p:cNvPr id="907" name="artificial-baseball-field.jpeg" descr="http://www.arturf.com/wp-content/uploads/2012/02/artificial-baseball-fiel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187" y="898525"/>
            <a:ext cx="7977188" cy="4884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Shape 909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77</a:t>
            </a:r>
          </a:p>
        </p:txBody>
      </p:sp>
      <p:sp>
        <p:nvSpPr>
          <p:cNvPr id="910" name="Shape 910"/>
          <p:cNvSpPr/>
          <p:nvPr/>
        </p:nvSpPr>
        <p:spPr>
          <a:xfrm>
            <a:off x="760412" y="328612"/>
            <a:ext cx="4005263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060"/>
                </a:solidFill>
              </a:rPr>
              <a:t>Mi escuela tiene . . .</a:t>
            </a:r>
          </a:p>
        </p:txBody>
      </p:sp>
      <p:sp>
        <p:nvSpPr>
          <p:cNvPr id="911" name="Shape 911"/>
          <p:cNvSpPr/>
          <p:nvPr/>
        </p:nvSpPr>
        <p:spPr>
          <a:xfrm>
            <a:off x="230187" y="5670550"/>
            <a:ext cx="8591551" cy="904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2060"/>
                </a:solidFill>
              </a:rPr>
              <a:t>un campo de futbol americano integrado con una pista de atletismo.</a:t>
            </a:r>
          </a:p>
        </p:txBody>
      </p:sp>
      <p:pic>
        <p:nvPicPr>
          <p:cNvPr id="912" name="1.jpeg" descr="https://s3.amazonaws.com/live_object_images/5552/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062" y="914400"/>
            <a:ext cx="8401051" cy="4772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Shape 914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78</a:t>
            </a:r>
          </a:p>
        </p:txBody>
      </p:sp>
      <p:sp>
        <p:nvSpPr>
          <p:cNvPr id="915" name="Shape 915"/>
          <p:cNvSpPr/>
          <p:nvPr/>
        </p:nvSpPr>
        <p:spPr>
          <a:xfrm>
            <a:off x="760412" y="328612"/>
            <a:ext cx="4005263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060"/>
                </a:solidFill>
              </a:rPr>
              <a:t>Mi escuela tiene . . .</a:t>
            </a:r>
          </a:p>
        </p:txBody>
      </p:sp>
      <p:sp>
        <p:nvSpPr>
          <p:cNvPr id="916" name="Shape 916"/>
          <p:cNvSpPr/>
          <p:nvPr/>
        </p:nvSpPr>
        <p:spPr>
          <a:xfrm>
            <a:off x="441325" y="5800725"/>
            <a:ext cx="7326313" cy="1031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060"/>
                </a:solidFill>
              </a:rPr>
              <a:t>una piscina olímpica para practicar la natación.</a:t>
            </a:r>
          </a:p>
        </p:txBody>
      </p:sp>
      <p:pic>
        <p:nvPicPr>
          <p:cNvPr id="917" name="Olympic%20pool%201.jpeg" descr="http://www.poolboypools.com/Swimming%20pool%20Concepts/Olympic%20pool%2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914400"/>
            <a:ext cx="8229600" cy="487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Shape 919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79</a:t>
            </a:r>
          </a:p>
        </p:txBody>
      </p:sp>
      <p:sp>
        <p:nvSpPr>
          <p:cNvPr id="920" name="Shape 920"/>
          <p:cNvSpPr/>
          <p:nvPr/>
        </p:nvSpPr>
        <p:spPr>
          <a:xfrm>
            <a:off x="760412" y="328612"/>
            <a:ext cx="4005263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060"/>
                </a:solidFill>
              </a:rPr>
              <a:t>Mi escuela tiene . . .</a:t>
            </a:r>
          </a:p>
        </p:txBody>
      </p:sp>
      <p:sp>
        <p:nvSpPr>
          <p:cNvPr id="921" name="Shape 921"/>
          <p:cNvSpPr/>
          <p:nvPr/>
        </p:nvSpPr>
        <p:spPr>
          <a:xfrm>
            <a:off x="1533525" y="5610225"/>
            <a:ext cx="5624513" cy="904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varias salas de conferencia para </a:t>
            </a:r>
            <a:endParaRPr sz="2800"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algn="ctr"/>
            <a:r>
              <a: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reuniones importantes.</a:t>
            </a:r>
          </a:p>
        </p:txBody>
      </p:sp>
      <p:pic>
        <p:nvPicPr>
          <p:cNvPr id="922" name="conference_room.jpeg" descr="http://www.hobokenoffice.com/styles/img/conference_room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237" y="906462"/>
            <a:ext cx="8412163" cy="47180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8</a:t>
            </a:r>
          </a:p>
        </p:txBody>
      </p:sp>
      <p:sp>
        <p:nvSpPr>
          <p:cNvPr id="62" name="Shape 62"/>
          <p:cNvSpPr/>
          <p:nvPr/>
        </p:nvSpPr>
        <p:spPr>
          <a:xfrm>
            <a:off x="490537" y="5410200"/>
            <a:ext cx="8293101" cy="1501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Sí me gustan la  ______.   No me gustan la ______.  </a:t>
            </a:r>
            <a:endParaRPr sz="32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algn="ctr"/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Sí me gustan bastante la ________.</a:t>
            </a:r>
          </a:p>
        </p:txBody>
      </p:sp>
      <p:sp>
        <p:nvSpPr>
          <p:cNvPr id="63" name="Shape 63"/>
          <p:cNvSpPr/>
          <p:nvPr/>
        </p:nvSpPr>
        <p:spPr>
          <a:xfrm>
            <a:off x="2055812" y="468312"/>
            <a:ext cx="6000751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3200"/>
              <a:t>¿Te gustan  las   ___________?</a:t>
            </a:r>
          </a:p>
        </p:txBody>
      </p:sp>
      <p:grpSp>
        <p:nvGrpSpPr>
          <p:cNvPr id="66" name="Group 66"/>
          <p:cNvGrpSpPr/>
          <p:nvPr/>
        </p:nvGrpSpPr>
        <p:grpSpPr>
          <a:xfrm>
            <a:off x="4724400" y="526256"/>
            <a:ext cx="2514600" cy="469901"/>
            <a:chOff x="0" y="0"/>
            <a:chExt cx="2514600" cy="469900"/>
          </a:xfrm>
        </p:grpSpPr>
        <p:sp>
          <p:nvSpPr>
            <p:cNvPr id="64" name="Shape 64"/>
            <p:cNvSpPr/>
            <p:nvPr/>
          </p:nvSpPr>
          <p:spPr>
            <a:xfrm>
              <a:off x="0" y="50597"/>
              <a:ext cx="2514600" cy="368706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5" name="Shape 65"/>
            <p:cNvSpPr/>
            <p:nvPr/>
          </p:nvSpPr>
          <p:spPr>
            <a:xfrm>
              <a:off x="18028" y="0"/>
              <a:ext cx="2478544" cy="469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3200"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/>
              </a:pPr>
              <a:r>
                <a:rPr sz="3200"/>
                <a:t>ciencias?</a:t>
              </a:r>
            </a:p>
          </p:txBody>
        </p:sp>
      </p:grpSp>
      <p:pic>
        <p:nvPicPr>
          <p:cNvPr id="67" name="image8.png" descr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9862" y="1152525"/>
            <a:ext cx="5653088" cy="42576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" grpId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Shape 924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80</a:t>
            </a:r>
          </a:p>
        </p:txBody>
      </p:sp>
      <p:sp>
        <p:nvSpPr>
          <p:cNvPr id="925" name="Shape 925"/>
          <p:cNvSpPr/>
          <p:nvPr/>
        </p:nvSpPr>
        <p:spPr>
          <a:xfrm>
            <a:off x="760412" y="328612"/>
            <a:ext cx="4005263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060"/>
                </a:solidFill>
              </a:rPr>
              <a:t>Mi escuela tiene . . .</a:t>
            </a:r>
          </a:p>
        </p:txBody>
      </p:sp>
      <p:sp>
        <p:nvSpPr>
          <p:cNvPr id="926" name="Shape 926"/>
          <p:cNvSpPr/>
          <p:nvPr/>
        </p:nvSpPr>
        <p:spPr>
          <a:xfrm>
            <a:off x="836612" y="5708650"/>
            <a:ext cx="8707438" cy="56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060"/>
                </a:solidFill>
              </a:rPr>
              <a:t>varios salones de descanso que son cómodos.</a:t>
            </a:r>
          </a:p>
        </p:txBody>
      </p:sp>
      <p:pic>
        <p:nvPicPr>
          <p:cNvPr id="927" name="lounge1_fs.jpeg" descr="http://www.thesmartart.net/p7hg_img_3/fullsize/lounge1_f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908050"/>
            <a:ext cx="8531225" cy="4795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Shape 929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81</a:t>
            </a:r>
          </a:p>
        </p:txBody>
      </p:sp>
      <p:sp>
        <p:nvSpPr>
          <p:cNvPr id="930" name="Shape 930"/>
          <p:cNvSpPr/>
          <p:nvPr/>
        </p:nvSpPr>
        <p:spPr>
          <a:xfrm>
            <a:off x="760412" y="328612"/>
            <a:ext cx="4005263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060"/>
                </a:solidFill>
              </a:rPr>
              <a:t>Mi escuela tiene . . .</a:t>
            </a:r>
          </a:p>
        </p:txBody>
      </p:sp>
      <p:sp>
        <p:nvSpPr>
          <p:cNvPr id="931" name="Shape 931"/>
          <p:cNvSpPr/>
          <p:nvPr/>
        </p:nvSpPr>
        <p:spPr>
          <a:xfrm>
            <a:off x="90487" y="5637212"/>
            <a:ext cx="7304088" cy="1031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060"/>
                </a:solidFill>
              </a:rPr>
              <a:t>una entrada que representa un perfil internacional.</a:t>
            </a:r>
          </a:p>
        </p:txBody>
      </p:sp>
      <p:pic>
        <p:nvPicPr>
          <p:cNvPr id="932" name="stock-photo-photograph-of-the-united-nations-entrance-and-building-in-geneva-switzerland-54918208.jpeg" descr="http://image.shutterstock.com/display_pic_with_logo/71295/71295,1276168326,2/stock-photo-photograph-of-the-united-nations-entrance-and-building-in-geneva-switzerland-549182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914400"/>
            <a:ext cx="8266113" cy="4886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Shape 934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82</a:t>
            </a:r>
          </a:p>
        </p:txBody>
      </p:sp>
      <p:sp>
        <p:nvSpPr>
          <p:cNvPr id="935" name="Shape 935"/>
          <p:cNvSpPr/>
          <p:nvPr/>
        </p:nvSpPr>
        <p:spPr>
          <a:xfrm>
            <a:off x="760412" y="328612"/>
            <a:ext cx="4005263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060"/>
                </a:solidFill>
              </a:rPr>
              <a:t>Mi escuela tiene . . .</a:t>
            </a:r>
          </a:p>
        </p:txBody>
      </p:sp>
      <p:sp>
        <p:nvSpPr>
          <p:cNvPr id="936" name="Shape 936"/>
          <p:cNvSpPr/>
          <p:nvPr/>
        </p:nvSpPr>
        <p:spPr>
          <a:xfrm>
            <a:off x="457200" y="5637212"/>
            <a:ext cx="7350125" cy="904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2060"/>
                </a:solidFill>
              </a:rPr>
              <a:t>Una unidad de emergencia con enfermeras certificadas.</a:t>
            </a:r>
          </a:p>
        </p:txBody>
      </p:sp>
      <p:pic>
        <p:nvPicPr>
          <p:cNvPr id="937" name="stock-photo-hospital-emergency-room-intensive-care-32552209.jpeg" descr="http://image.shutterstock.com/display_pic_with_logo/321544/321544,1245771820,13/stock-photo-hospital-emergency-room-intensive-care-3255220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066800"/>
            <a:ext cx="7921625" cy="4386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Shape 939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83</a:t>
            </a:r>
          </a:p>
        </p:txBody>
      </p:sp>
      <p:sp>
        <p:nvSpPr>
          <p:cNvPr id="940" name="Shape 940"/>
          <p:cNvSpPr/>
          <p:nvPr/>
        </p:nvSpPr>
        <p:spPr>
          <a:xfrm>
            <a:off x="760412" y="328612"/>
            <a:ext cx="4005263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060"/>
                </a:solidFill>
              </a:rPr>
              <a:t>Mi escuela tiene . . .</a:t>
            </a:r>
          </a:p>
        </p:txBody>
      </p:sp>
      <p:sp>
        <p:nvSpPr>
          <p:cNvPr id="941" name="Shape 941"/>
          <p:cNvSpPr/>
          <p:nvPr/>
        </p:nvSpPr>
        <p:spPr>
          <a:xfrm>
            <a:off x="457200" y="5637212"/>
            <a:ext cx="8385175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2060"/>
                </a:solidFill>
              </a:rPr>
              <a:t>Un sistema de seguridad con tecnología de punta.</a:t>
            </a:r>
          </a:p>
        </p:txBody>
      </p:sp>
      <p:pic>
        <p:nvPicPr>
          <p:cNvPr id="942" name="intelligentanalysis.jpeg" descr="http://www.sojigroup.com/Uploads/intelligentanalysi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922337"/>
            <a:ext cx="4191000" cy="4714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943" name="security-systems.jpeg" descr="http://www.dr-ea-m.org/wp-content/uploads/security-system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95800" y="922337"/>
            <a:ext cx="4267200" cy="47164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Shape 945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84</a:t>
            </a:r>
          </a:p>
        </p:txBody>
      </p:sp>
      <p:sp>
        <p:nvSpPr>
          <p:cNvPr id="946" name="Shape 946"/>
          <p:cNvSpPr/>
          <p:nvPr/>
        </p:nvSpPr>
        <p:spPr>
          <a:xfrm>
            <a:off x="762000" y="328612"/>
            <a:ext cx="5035550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060"/>
                </a:solidFill>
              </a:rPr>
              <a:t>Mi escuela es parte de. . .</a:t>
            </a:r>
          </a:p>
        </p:txBody>
      </p:sp>
      <p:sp>
        <p:nvSpPr>
          <p:cNvPr id="947" name="Shape 947"/>
          <p:cNvSpPr/>
          <p:nvPr/>
        </p:nvSpPr>
        <p:spPr>
          <a:xfrm>
            <a:off x="593725" y="5562600"/>
            <a:ext cx="7572375" cy="904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una comunidad internacional que mantiene </a:t>
            </a:r>
            <a:endParaRPr sz="2800">
              <a:solidFill>
                <a:srgbClr val="00206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algn="ctr"/>
            <a:r>
              <a: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 la escuela actualizada.</a:t>
            </a:r>
          </a:p>
        </p:txBody>
      </p:sp>
      <p:pic>
        <p:nvPicPr>
          <p:cNvPr id="948" name="microsoft_logo.jpeg" descr="http://ceoworld.biz/ceo/wp-content/uploads/2009/07/microsoft_logo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5012" y="871537"/>
            <a:ext cx="1066801" cy="1063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49" name="samsung.png" descr="http://www.logotypes101.com/logos/271/06FF873D20E2488722ADCC71B902988F/samsung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0812" y="2349500"/>
            <a:ext cx="2466976" cy="2466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50" name="lg-logo_00062227.jpeg" descr="http://wallpoper.com/images/00/06/22/27/lg-logo_00062227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33687" y="847725"/>
            <a:ext cx="1185863" cy="1581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1" name="citibank%20logo.jpeg" descr="http://findlogo.net/images/C/citibank%20logo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5475" y="871537"/>
            <a:ext cx="1741488" cy="1741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952" name="14529v5-max-250x250.jpg" descr="http://www.crunchbase.com/assets/images/resized/0001/4529/14529v5-max-250x250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42187" y="3317875"/>
            <a:ext cx="858838" cy="887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53" name="depositphotos_6614154-Badge---United-Nations-flag.jpeg" descr="http://static6.depositphotos.com/1111530/661/v/950/depositphotos_6614154-Badge---United-Nations-flag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932487" y="882650"/>
            <a:ext cx="1409701" cy="1370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54" name="chile_gob_logo_detail.jpeg" descr="http://www.underconsideration.com/brandnew/archives/chile_gob_logo_detail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23962" y="4171950"/>
            <a:ext cx="1157288" cy="1287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955" name="1b.jpeg" descr="http://www.smashingapps.com/wp-content/uploads/2009/06/GradientLogos/1b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65100" y="2214562"/>
            <a:ext cx="2016125" cy="995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956" name="Pixar-Logo.jpeg" descr="http://www.awn.com/files/imagepicker/5086/Pixar-Logo.jp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003550" y="4632325"/>
            <a:ext cx="2640013" cy="976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57" name="Harvard-University-Logo.png" descr="http://logobytes.com/wp-content/uploads/2013/02/Harvard-University-Logo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131050" y="1844675"/>
            <a:ext cx="1281113" cy="1281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58" name="School-icon.png" descr="http://icons.iconarchive.com/icons/seanau/3d-house/256/School-icon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3489325" y="2185987"/>
            <a:ext cx="2111375" cy="2109788"/>
          </a:xfrm>
          <a:prstGeom prst="rect">
            <a:avLst/>
          </a:prstGeom>
          <a:ln w="12700">
            <a:miter lim="400000"/>
          </a:ln>
        </p:spPr>
      </p:pic>
      <p:sp>
        <p:nvSpPr>
          <p:cNvPr id="959" name="Shape 959"/>
          <p:cNvSpPr/>
          <p:nvPr/>
        </p:nvSpPr>
        <p:spPr>
          <a:xfrm flipH="1">
            <a:off x="5611812" y="2711450"/>
            <a:ext cx="1519238" cy="606425"/>
          </a:xfrm>
          <a:prstGeom prst="line">
            <a:avLst/>
          </a:prstGeom>
          <a:ln w="57150">
            <a:solidFill/>
            <a:round/>
            <a:headEnd type="triangle"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960" name="Shape 960"/>
          <p:cNvSpPr/>
          <p:nvPr/>
        </p:nvSpPr>
        <p:spPr>
          <a:xfrm flipH="1" flipV="1">
            <a:off x="3635374" y="1935162"/>
            <a:ext cx="146052" cy="693738"/>
          </a:xfrm>
          <a:prstGeom prst="line">
            <a:avLst/>
          </a:prstGeom>
          <a:ln w="57150">
            <a:solidFill/>
            <a:round/>
            <a:headEnd type="triangle"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961" name="Shape 961"/>
          <p:cNvSpPr/>
          <p:nvPr/>
        </p:nvSpPr>
        <p:spPr>
          <a:xfrm flipH="1" flipV="1">
            <a:off x="1620837" y="2779712"/>
            <a:ext cx="1868488" cy="234951"/>
          </a:xfrm>
          <a:prstGeom prst="line">
            <a:avLst/>
          </a:prstGeom>
          <a:ln w="57150">
            <a:solidFill/>
            <a:round/>
            <a:headEnd type="triangle"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962" name="Shape 962"/>
          <p:cNvSpPr/>
          <p:nvPr/>
        </p:nvSpPr>
        <p:spPr>
          <a:xfrm flipH="1">
            <a:off x="4632325" y="1844674"/>
            <a:ext cx="250825" cy="866777"/>
          </a:xfrm>
          <a:prstGeom prst="line">
            <a:avLst/>
          </a:prstGeom>
          <a:ln w="57150">
            <a:solidFill/>
            <a:round/>
            <a:headEnd type="triangle"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963" name="Shape 963"/>
          <p:cNvSpPr/>
          <p:nvPr/>
        </p:nvSpPr>
        <p:spPr>
          <a:xfrm flipH="1">
            <a:off x="2422525" y="3422650"/>
            <a:ext cx="930275" cy="0"/>
          </a:xfrm>
          <a:prstGeom prst="line">
            <a:avLst/>
          </a:prstGeom>
          <a:ln w="57150">
            <a:solidFill/>
            <a:round/>
            <a:headEnd type="triangle"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964" name="Shape 964"/>
          <p:cNvSpPr/>
          <p:nvPr/>
        </p:nvSpPr>
        <p:spPr>
          <a:xfrm flipH="1">
            <a:off x="2449512" y="3778250"/>
            <a:ext cx="1158876" cy="588963"/>
          </a:xfrm>
          <a:prstGeom prst="line">
            <a:avLst/>
          </a:prstGeom>
          <a:ln w="57150">
            <a:solidFill/>
            <a:round/>
            <a:headEnd type="triangle"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965" name="Shape 965"/>
          <p:cNvSpPr/>
          <p:nvPr/>
        </p:nvSpPr>
        <p:spPr>
          <a:xfrm flipH="1">
            <a:off x="4063999" y="3930650"/>
            <a:ext cx="315914" cy="863600"/>
          </a:xfrm>
          <a:prstGeom prst="line">
            <a:avLst/>
          </a:prstGeom>
          <a:ln w="57150">
            <a:solidFill/>
            <a:round/>
            <a:headEnd type="triangle"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966" name="Shape 966"/>
          <p:cNvSpPr/>
          <p:nvPr/>
        </p:nvSpPr>
        <p:spPr>
          <a:xfrm flipH="1">
            <a:off x="5156200" y="1935162"/>
            <a:ext cx="1065213" cy="852488"/>
          </a:xfrm>
          <a:prstGeom prst="line">
            <a:avLst/>
          </a:prstGeom>
          <a:ln w="57150">
            <a:solidFill/>
            <a:round/>
            <a:headEnd type="triangle"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967" name="Shape 967"/>
          <p:cNvSpPr/>
          <p:nvPr/>
        </p:nvSpPr>
        <p:spPr>
          <a:xfrm flipH="1">
            <a:off x="5629274" y="3722687"/>
            <a:ext cx="1501776" cy="1"/>
          </a:xfrm>
          <a:prstGeom prst="line">
            <a:avLst/>
          </a:prstGeom>
          <a:ln w="57150">
            <a:solidFill/>
            <a:round/>
            <a:headEnd type="triangle"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968" name="Shape 968"/>
          <p:cNvSpPr/>
          <p:nvPr/>
        </p:nvSpPr>
        <p:spPr>
          <a:xfrm flipH="1" flipV="1">
            <a:off x="2449512" y="1935162"/>
            <a:ext cx="868363" cy="677864"/>
          </a:xfrm>
          <a:prstGeom prst="line">
            <a:avLst/>
          </a:prstGeom>
          <a:ln w="57150">
            <a:solidFill/>
            <a:round/>
            <a:headEnd type="triangle"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pic>
        <p:nvPicPr>
          <p:cNvPr id="969" name="chase_auto_finance_logo.jpeg" descr="http://www.4wheelsnews.com/images/news/15147/chase_auto_finance_logo.jp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096000" y="4205287"/>
            <a:ext cx="2743200" cy="1406526"/>
          </a:xfrm>
          <a:prstGeom prst="rect">
            <a:avLst/>
          </a:prstGeom>
          <a:ln w="12700">
            <a:miter lim="400000"/>
          </a:ln>
        </p:spPr>
      </p:pic>
      <p:sp>
        <p:nvSpPr>
          <p:cNvPr id="970" name="Shape 970"/>
          <p:cNvSpPr/>
          <p:nvPr/>
        </p:nvSpPr>
        <p:spPr>
          <a:xfrm flipH="1" flipV="1">
            <a:off x="5410199" y="3930650"/>
            <a:ext cx="962026" cy="863600"/>
          </a:xfrm>
          <a:prstGeom prst="line">
            <a:avLst/>
          </a:prstGeom>
          <a:ln w="57150">
            <a:solidFill/>
            <a:round/>
            <a:headEnd type="triangle"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</p:spTree>
  </p:cSld>
  <p:clrMapOvr>
    <a:masterClrMapping/>
  </p:clrMapOvr>
  <p:transition spd="med" advClick="1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Shape 972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85</a:t>
            </a:r>
          </a:p>
        </p:txBody>
      </p:sp>
      <p:sp>
        <p:nvSpPr>
          <p:cNvPr id="973" name="Shape 973"/>
          <p:cNvSpPr/>
          <p:nvPr/>
        </p:nvSpPr>
        <p:spPr>
          <a:xfrm>
            <a:off x="1674812" y="330200"/>
            <a:ext cx="5435601" cy="497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rgbClr val="002060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2060"/>
                </a:solidFill>
              </a:rPr>
              <a:t>Ahora te toca hacer tu proyecto</a:t>
            </a:r>
          </a:p>
        </p:txBody>
      </p:sp>
      <p:sp>
        <p:nvSpPr>
          <p:cNvPr id="974" name="Shape 974"/>
          <p:cNvSpPr/>
          <p:nvPr/>
        </p:nvSpPr>
        <p:spPr>
          <a:xfrm>
            <a:off x="381000" y="760412"/>
            <a:ext cx="8458200" cy="222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>
              <a:defRPr sz="24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2400"/>
              <a:t>Haz una presentación Power Point sobre la escuela de tus sueños.  Tu eres el director de una escuela internacional y tu función en este proyecto es mercadear la escuela para aumentar la inscripción de alumnos.  Tu enfoque son las familias que trabajan en empresas internacionales y en organizaciones diplomáticas.  </a:t>
            </a:r>
          </a:p>
        </p:txBody>
      </p:sp>
      <p:pic>
        <p:nvPicPr>
          <p:cNvPr id="975" name=" 613-00957034.jpeg" descr="CEO Giving a Presentation to a Group of Business People from a Podium in a Conference Room Stock Photo - Royalty-Freenull, Code: 613-0095703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4600" y="2667000"/>
            <a:ext cx="5707063" cy="3970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Shape 977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86</a:t>
            </a:r>
          </a:p>
        </p:txBody>
      </p:sp>
      <p:sp>
        <p:nvSpPr>
          <p:cNvPr id="978" name="Shape 978"/>
          <p:cNvSpPr/>
          <p:nvPr/>
        </p:nvSpPr>
        <p:spPr>
          <a:xfrm>
            <a:off x="304800" y="381000"/>
            <a:ext cx="8229600" cy="6860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54037" indent="-554037" algn="ctr"/>
            <a:r>
              <a:rPr b="1" i="1" sz="2400" u="sng">
                <a:solidFill>
                  <a:srgbClr val="0070C0"/>
                </a:solidFill>
              </a:rPr>
              <a:t>En la presentación, necesitas incluir lo siguiente:</a:t>
            </a:r>
            <a:endParaRPr b="1" i="1" sz="2400" u="sng">
              <a:solidFill>
                <a:srgbClr val="0070C0"/>
              </a:solidFill>
            </a:endParaRPr>
          </a:p>
          <a:p>
            <a:pPr lvl="0" marL="738716" indent="-738716" algn="just">
              <a:buSzPct val="100000"/>
              <a:buFont typeface="Trebuchet MS Bold"/>
              <a:buAutoNum type="arabicPeriod" startAt="1"/>
            </a:pPr>
            <a:r>
              <a:rPr sz="2400">
                <a:latin typeface="Trebuchet MS Bold"/>
                <a:ea typeface="Trebuchet MS Bold"/>
                <a:cs typeface="Trebuchet MS Bold"/>
                <a:sym typeface="Trebuchet MS Bold"/>
              </a:rPr>
              <a:t>La visión de la escuela en el siglo 21.</a:t>
            </a:r>
            <a:endParaRPr sz="24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738716" indent="-738716" algn="just">
              <a:buSzPct val="100000"/>
              <a:buFont typeface="Trebuchet MS Bold"/>
              <a:buAutoNum type="arabicPeriod" startAt="1"/>
            </a:pPr>
            <a:r>
              <a:rPr sz="2400">
                <a:latin typeface="Trebuchet MS Bold"/>
                <a:ea typeface="Trebuchet MS Bold"/>
                <a:cs typeface="Trebuchet MS Bold"/>
                <a:sym typeface="Trebuchet MS Bold"/>
              </a:rPr>
              <a:t>Las distintas instalaciones de la escuela y su descripción .  </a:t>
            </a:r>
            <a:endParaRPr sz="24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738716" indent="-738716" algn="just">
              <a:buSzPct val="100000"/>
              <a:buFont typeface="Trebuchet MS Bold"/>
              <a:buAutoNum type="arabicPeriod" startAt="1"/>
            </a:pPr>
            <a:r>
              <a:rPr sz="2400">
                <a:latin typeface="Trebuchet MS Bold"/>
                <a:ea typeface="Trebuchet MS Bold"/>
                <a:cs typeface="Trebuchet MS Bold"/>
                <a:sym typeface="Trebuchet MS Bold"/>
              </a:rPr>
              <a:t>Las materias que la escuela ofrece en bachillerato (9 -12).</a:t>
            </a:r>
            <a:endParaRPr sz="24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738716" indent="-738716" algn="just">
              <a:buSzPct val="100000"/>
              <a:buFont typeface="Trebuchet MS Bold"/>
              <a:buAutoNum type="arabicPeriod" startAt="1"/>
            </a:pPr>
            <a:r>
              <a:rPr sz="2400">
                <a:latin typeface="Trebuchet MS Bold"/>
                <a:ea typeface="Trebuchet MS Bold"/>
                <a:cs typeface="Trebuchet MS Bold"/>
                <a:sym typeface="Trebuchet MS Bold"/>
              </a:rPr>
              <a:t>Un horario típico de un alumno en el grado 11.</a:t>
            </a:r>
            <a:endParaRPr sz="24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738716" indent="-738716" algn="just">
              <a:buSzPct val="100000"/>
              <a:buFont typeface="Trebuchet MS Bold"/>
              <a:buAutoNum type="arabicPeriod" startAt="1"/>
            </a:pPr>
            <a:r>
              <a:rPr sz="2400">
                <a:latin typeface="Trebuchet MS Bold"/>
                <a:ea typeface="Trebuchet MS Bold"/>
                <a:cs typeface="Trebuchet MS Bold"/>
                <a:sym typeface="Trebuchet MS Bold"/>
              </a:rPr>
              <a:t>Un ejemplo del menú que la cafetería ofrece en el almuerzo  (comida, bebidas y postres).</a:t>
            </a:r>
            <a:endParaRPr sz="24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738716" indent="-738716" algn="just">
              <a:buSzPct val="100000"/>
              <a:buFont typeface="Trebuchet MS Bold"/>
              <a:buAutoNum type="arabicPeriod" startAt="1"/>
            </a:pPr>
            <a:r>
              <a:rPr sz="2400">
                <a:latin typeface="Trebuchet MS Bold"/>
                <a:ea typeface="Trebuchet MS Bold"/>
                <a:cs typeface="Trebuchet MS Bold"/>
                <a:sym typeface="Trebuchet MS Bold"/>
              </a:rPr>
              <a:t>Las actividades deportivas y no deportivas que la escuela ofrece después de la escuela.</a:t>
            </a:r>
            <a:endParaRPr sz="24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738716" indent="-738716" algn="just">
              <a:buSzPct val="100000"/>
              <a:buFont typeface="Trebuchet MS Bold"/>
              <a:buAutoNum type="arabicPeriod" startAt="1"/>
            </a:pPr>
            <a:r>
              <a:rPr sz="2400">
                <a:latin typeface="Trebuchet MS Bold"/>
                <a:ea typeface="Trebuchet MS Bold"/>
                <a:cs typeface="Trebuchet MS Bold"/>
                <a:sym typeface="Trebuchet MS Bold"/>
              </a:rPr>
              <a:t>Un perfil general de los maestros que trabajan en la escuela.</a:t>
            </a:r>
            <a:endParaRPr sz="24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738716" indent="-738716" algn="just">
              <a:buSzPct val="100000"/>
              <a:buFont typeface="Trebuchet MS Bold"/>
              <a:buAutoNum type="arabicPeriod" startAt="1"/>
            </a:pPr>
            <a:r>
              <a:rPr sz="2400">
                <a:latin typeface="Trebuchet MS Bold"/>
                <a:ea typeface="Trebuchet MS Bold"/>
                <a:cs typeface="Trebuchet MS Bold"/>
                <a:sym typeface="Trebuchet MS Bold"/>
              </a:rPr>
              <a:t>El costo anual de la escuela y su forma de pago.</a:t>
            </a:r>
            <a:endParaRPr sz="24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738716" indent="-738716" algn="just">
              <a:buSzPct val="100000"/>
              <a:buFont typeface="Trebuchet MS Bold"/>
              <a:buAutoNum type="arabicPeriod" startAt="1"/>
            </a:pPr>
            <a:r>
              <a:rPr sz="2400">
                <a:latin typeface="Trebuchet MS Bold"/>
                <a:ea typeface="Trebuchet MS Bold"/>
                <a:cs typeface="Trebuchet MS Bold"/>
                <a:sym typeface="Trebuchet MS Bold"/>
              </a:rPr>
              <a:t>La relación de la escuela con distintas organizaciones educativas, empresariales y gubernamentales.</a:t>
            </a:r>
            <a:endParaRPr sz="24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738716" indent="-738716" algn="just">
              <a:buSzPct val="100000"/>
              <a:buFont typeface="Trebuchet MS Bold"/>
              <a:buAutoNum type="arabicPeriod" startAt="1"/>
            </a:pPr>
            <a:r>
              <a:rPr sz="2400">
                <a:latin typeface="Trebuchet MS Bold"/>
                <a:ea typeface="Trebuchet MS Bold"/>
                <a:cs typeface="Trebuchet MS Bold"/>
                <a:sym typeface="Trebuchet MS Bold"/>
              </a:rPr>
              <a:t>El sistema de seguridad que la escuela tiene para mantener la seguridad de los alumnos. </a:t>
            </a:r>
          </a:p>
        </p:txBody>
      </p:sp>
    </p:spTree>
  </p:cSld>
  <p:clrMapOvr>
    <a:masterClrMapping/>
  </p:clrMapOvr>
  <p:transition spd="med" advClick="1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Shape 980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87</a:t>
            </a:r>
          </a:p>
        </p:txBody>
      </p:sp>
      <p:sp>
        <p:nvSpPr>
          <p:cNvPr id="981" name="Shape 981"/>
          <p:cNvSpPr/>
          <p:nvPr/>
        </p:nvSpPr>
        <p:spPr>
          <a:xfrm>
            <a:off x="152400" y="227012"/>
            <a:ext cx="8686800" cy="8905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68325" indent="-568325" algn="ctr"/>
            <a:r>
              <a:rPr b="1" i="1" sz="2400" u="sng">
                <a:solidFill>
                  <a:srgbClr val="0070C0"/>
                </a:solidFill>
              </a:rPr>
              <a:t>En la presentación, necesitas incluir lo siguiente:</a:t>
            </a:r>
            <a:endParaRPr b="1" i="1" sz="2400" u="sng">
              <a:solidFill>
                <a:srgbClr val="0070C0"/>
              </a:solidFill>
            </a:endParaRPr>
          </a:p>
          <a:p>
            <a:pPr lvl="0" marL="757766" indent="-757766">
              <a:buSzPct val="100000"/>
              <a:buFont typeface="Trebuchet MS Bold"/>
              <a:buAutoNum type="arabicPeriod" startAt="1"/>
            </a:pPr>
            <a:r>
              <a:rPr sz="2400">
                <a:latin typeface="Trebuchet MS Bold"/>
                <a:ea typeface="Trebuchet MS Bold"/>
                <a:cs typeface="Trebuchet MS Bold"/>
                <a:sym typeface="Trebuchet MS Bold"/>
              </a:rPr>
              <a:t>Slide: your profile as a school principal.  Include a picture.</a:t>
            </a:r>
            <a:endParaRPr sz="24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757766" indent="-757766">
              <a:buSzPct val="100000"/>
              <a:buFont typeface="Trebuchet MS Bold"/>
              <a:buAutoNum type="arabicPeriod" startAt="1"/>
            </a:pPr>
            <a:r>
              <a:rPr sz="2400">
                <a:latin typeface="Trebuchet MS Bold"/>
                <a:ea typeface="Trebuchet MS Bold"/>
                <a:cs typeface="Trebuchet MS Bold"/>
                <a:sym typeface="Trebuchet MS Bold"/>
              </a:rPr>
              <a:t>School facilities: 15 slides (Each with a picture and sentence)</a:t>
            </a:r>
            <a:endParaRPr sz="24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757766" indent="-757766">
              <a:buSzPct val="100000"/>
              <a:buFont typeface="Trebuchet MS Bold"/>
              <a:buAutoNum type="arabicPeriod" startAt="1"/>
            </a:pPr>
            <a:r>
              <a:rPr sz="2400">
                <a:latin typeface="Trebuchet MS Bold"/>
                <a:ea typeface="Trebuchet MS Bold"/>
                <a:cs typeface="Trebuchet MS Bold"/>
                <a:sym typeface="Trebuchet MS Bold"/>
              </a:rPr>
              <a:t>Slide:  your vision of the school.  Include a picture. (Sentences)</a:t>
            </a:r>
            <a:endParaRPr sz="24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757766" indent="-757766">
              <a:buSzPct val="100000"/>
              <a:buFont typeface="Trebuchet MS Bold"/>
              <a:buAutoNum type="arabicPeriod" startAt="1"/>
            </a:pPr>
            <a:r>
              <a:rPr sz="2400">
                <a:latin typeface="Trebuchet MS Bold"/>
                <a:ea typeface="Trebuchet MS Bold"/>
                <a:cs typeface="Trebuchet MS Bold"/>
                <a:sym typeface="Trebuchet MS Bold"/>
              </a:rPr>
              <a:t>Slides:  include 10 school subjects.  Include one picture and a caption (subject name)  for each subject.</a:t>
            </a:r>
            <a:endParaRPr sz="24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757766" indent="-757766">
              <a:buSzPct val="100000"/>
              <a:buFont typeface="Trebuchet MS Bold"/>
              <a:buAutoNum type="arabicPeriod" startAt="1"/>
            </a:pPr>
            <a:r>
              <a:rPr sz="2400">
                <a:latin typeface="Trebuchet MS Bold"/>
                <a:ea typeface="Trebuchet MS Bold"/>
                <a:cs typeface="Trebuchet MS Bold"/>
                <a:sym typeface="Trebuchet MS Bold"/>
              </a:rPr>
              <a:t>Slide: sample schedule for an 11th grade student. (include name of subjects, times, recess, and lunch)</a:t>
            </a:r>
            <a:endParaRPr sz="24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757766" indent="-757766">
              <a:buSzPct val="100000"/>
              <a:buFont typeface="Trebuchet MS Bold"/>
              <a:buAutoNum type="arabicPeriod" startAt="1"/>
            </a:pPr>
            <a:r>
              <a:rPr sz="2400">
                <a:latin typeface="Trebuchet MS Bold"/>
                <a:ea typeface="Trebuchet MS Bold"/>
                <a:cs typeface="Trebuchet MS Bold"/>
                <a:sym typeface="Trebuchet MS Bold"/>
              </a:rPr>
              <a:t>Slides: 10 food items (10 pictures with food name)</a:t>
            </a:r>
            <a:endParaRPr sz="24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757766" indent="-757766">
              <a:buSzPct val="100000"/>
              <a:buFont typeface="Trebuchet MS Bold"/>
              <a:buAutoNum type="arabicPeriod" startAt="1"/>
            </a:pPr>
            <a:r>
              <a:rPr sz="2400">
                <a:latin typeface="Trebuchet MS Bold"/>
                <a:ea typeface="Trebuchet MS Bold"/>
                <a:cs typeface="Trebuchet MS Bold"/>
                <a:sym typeface="Trebuchet MS Bold"/>
              </a:rPr>
              <a:t>Slides: 6 drinks (6 pictures with drink name)</a:t>
            </a:r>
            <a:endParaRPr sz="24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757766" indent="-757766">
              <a:buSzPct val="100000"/>
              <a:buFont typeface="Trebuchet MS Bold"/>
              <a:buAutoNum type="arabicPeriod" startAt="1"/>
            </a:pPr>
            <a:r>
              <a:rPr sz="2400">
                <a:latin typeface="Trebuchet MS Bold"/>
                <a:ea typeface="Trebuchet MS Bold"/>
                <a:cs typeface="Trebuchet MS Bold"/>
                <a:sym typeface="Trebuchet MS Bold"/>
              </a:rPr>
              <a:t>Slides: 5 desserts ( 5 pictures with dessert name)</a:t>
            </a:r>
            <a:endParaRPr sz="24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757766" indent="-757766">
              <a:buSzPct val="100000"/>
              <a:buFont typeface="Trebuchet MS Bold"/>
              <a:buAutoNum type="arabicPeriod" startAt="1"/>
            </a:pPr>
            <a:r>
              <a:rPr sz="2400">
                <a:latin typeface="Trebuchet MS Bold"/>
                <a:ea typeface="Trebuchet MS Bold"/>
                <a:cs typeface="Trebuchet MS Bold"/>
                <a:sym typeface="Trebuchet MS Bold"/>
              </a:rPr>
              <a:t>Slides: 5 after school sports ( 5 pictures with sports name)</a:t>
            </a:r>
            <a:endParaRPr sz="24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757766" indent="-757766">
              <a:buSzPct val="100000"/>
              <a:buFont typeface="Trebuchet MS Bold"/>
              <a:buAutoNum type="arabicPeriod" startAt="1"/>
            </a:pPr>
            <a:r>
              <a:rPr sz="2400">
                <a:latin typeface="Trebuchet MS Bold"/>
                <a:ea typeface="Trebuchet MS Bold"/>
                <a:cs typeface="Trebuchet MS Bold"/>
                <a:sym typeface="Trebuchet MS Bold"/>
              </a:rPr>
              <a:t>Slides: 5 non sport after school activities (5 pictures with name)</a:t>
            </a:r>
            <a:endParaRPr sz="24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757766" indent="-757766">
              <a:buSzPct val="100000"/>
              <a:buFont typeface="Trebuchet MS Bold"/>
              <a:buAutoNum type="arabicPeriod" startAt="1"/>
            </a:pPr>
            <a:r>
              <a:rPr sz="2400">
                <a:latin typeface="Trebuchet MS Bold"/>
                <a:ea typeface="Trebuchet MS Bold"/>
                <a:cs typeface="Trebuchet MS Bold"/>
                <a:sym typeface="Trebuchet MS Bold"/>
              </a:rPr>
              <a:t>Slide: describe general teacher profile.  Include picture. </a:t>
            </a:r>
            <a:r>
              <a:rPr sz="1600">
                <a:latin typeface="Trebuchet MS Bold"/>
                <a:ea typeface="Trebuchet MS Bold"/>
                <a:cs typeface="Trebuchet MS Bold"/>
                <a:sym typeface="Trebuchet MS Bold"/>
              </a:rPr>
              <a:t>(Sentences)</a:t>
            </a:r>
            <a:endParaRPr sz="16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757766" indent="-757766">
              <a:buSzPct val="100000"/>
              <a:buFont typeface="Trebuchet MS Bold"/>
              <a:buAutoNum type="arabicPeriod" startAt="1"/>
            </a:pPr>
            <a:r>
              <a:rPr sz="2400">
                <a:latin typeface="Trebuchet MS Bold"/>
                <a:ea typeface="Trebuchet MS Bold"/>
                <a:cs typeface="Trebuchet MS Bold"/>
                <a:sym typeface="Trebuchet MS Bold"/>
              </a:rPr>
              <a:t>Slide:  Cost of school tuition and family payment plan. </a:t>
            </a:r>
            <a:r>
              <a:rPr>
                <a:latin typeface="Trebuchet MS Bold"/>
                <a:ea typeface="Trebuchet MS Bold"/>
                <a:cs typeface="Trebuchet MS Bold"/>
                <a:sym typeface="Trebuchet MS Bold"/>
              </a:rPr>
              <a:t>(Sentences)</a:t>
            </a:r>
            <a:endParaRPr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757766" indent="-757766">
              <a:buSzPct val="100000"/>
              <a:buFont typeface="Trebuchet MS Bold"/>
              <a:buAutoNum type="arabicPeriod" startAt="1"/>
            </a:pPr>
            <a:r>
              <a:rPr sz="2400">
                <a:latin typeface="Trebuchet MS Bold"/>
                <a:ea typeface="Trebuchet MS Bold"/>
                <a:cs typeface="Trebuchet MS Bold"/>
                <a:sym typeface="Trebuchet MS Bold"/>
              </a:rPr>
              <a:t>Slide: relations with 6 organizations. (6 pictures/caption) </a:t>
            </a:r>
            <a:r>
              <a:rPr sz="1400">
                <a:latin typeface="Trebuchet MS Bold"/>
                <a:ea typeface="Trebuchet MS Bold"/>
                <a:cs typeface="Trebuchet MS Bold"/>
                <a:sym typeface="Trebuchet MS Bold"/>
              </a:rPr>
              <a:t>sentences</a:t>
            </a:r>
            <a:r>
              <a:rPr sz="2400">
                <a:latin typeface="Trebuchet MS Bold"/>
                <a:ea typeface="Trebuchet MS Bold"/>
                <a:cs typeface="Trebuchet MS Bold"/>
                <a:sym typeface="Trebuchet MS Bold"/>
              </a:rPr>
              <a:t>.</a:t>
            </a:r>
            <a:endParaRPr sz="24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757766" indent="-757766">
              <a:buSzPct val="100000"/>
              <a:buFont typeface="Trebuchet MS Bold"/>
              <a:buAutoNum type="arabicPeriod" startAt="1"/>
            </a:pPr>
            <a:r>
              <a:rPr sz="2400">
                <a:latin typeface="Trebuchet MS Bold"/>
                <a:ea typeface="Trebuchet MS Bold"/>
                <a:cs typeface="Trebuchet MS Bold"/>
                <a:sym typeface="Trebuchet MS Bold"/>
              </a:rPr>
              <a:t>Slide: School security system.  Picture and sentence  </a:t>
            </a:r>
          </a:p>
        </p:txBody>
      </p:sp>
    </p:spTree>
  </p:cSld>
  <p:clrMapOvr>
    <a:masterClrMapping/>
  </p:clrMapOvr>
  <p:transition spd="med" advClick="1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Shape 983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88</a:t>
            </a:r>
          </a:p>
        </p:txBody>
      </p:sp>
      <p:sp>
        <p:nvSpPr>
          <p:cNvPr id="984" name="Shape 984"/>
          <p:cNvSpPr/>
          <p:nvPr/>
        </p:nvSpPr>
        <p:spPr>
          <a:xfrm>
            <a:off x="152400" y="228600"/>
            <a:ext cx="8686800" cy="1539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i="1" sz="3200" u="sng">
                <a:solidFill>
                  <a:srgbClr val="0070C0"/>
                </a:solidFill>
              </a:defRPr>
            </a:lvl1pPr>
          </a:lstStyle>
          <a:p>
            <a:pPr lvl="0">
              <a:defRPr b="0" i="0" sz="1800" u="none">
                <a:solidFill>
                  <a:srgbClr val="000000"/>
                </a:solidFill>
              </a:defRPr>
            </a:pPr>
            <a:r>
              <a:rPr b="1" i="1" sz="3200" u="sng">
                <a:solidFill>
                  <a:srgbClr val="0070C0"/>
                </a:solidFill>
              </a:rPr>
              <a:t>En la presentación, necesitas incluir lo siguiente:</a:t>
            </a:r>
            <a:endParaRPr b="1" i="1" sz="3200" u="sng">
              <a:solidFill>
                <a:srgbClr val="0070C0"/>
              </a:solidFill>
            </a:endParaRPr>
          </a:p>
        </p:txBody>
      </p:sp>
      <p:sp>
        <p:nvSpPr>
          <p:cNvPr id="985" name="Shape 985"/>
          <p:cNvSpPr/>
          <p:nvPr/>
        </p:nvSpPr>
        <p:spPr>
          <a:xfrm>
            <a:off x="303212" y="1674812"/>
            <a:ext cx="8799513" cy="409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41275" indent="-41275" algn="ctr"/>
            <a:r>
              <a:rPr sz="2800" u="sng">
                <a:latin typeface="Trebuchet MS Bold"/>
                <a:ea typeface="Trebuchet MS Bold"/>
                <a:cs typeface="Trebuchet MS Bold"/>
                <a:sym typeface="Trebuchet MS Bold"/>
              </a:rPr>
              <a:t>Don’t forget the following:</a:t>
            </a:r>
            <a:endParaRPr sz="2800" u="sng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41275" indent="-41275"/>
            <a:r>
              <a:rPr sz="2400"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endParaRPr sz="24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55033" indent="-55033">
              <a:buClr>
                <a:srgbClr val="FF0000"/>
              </a:buClr>
              <a:buSzPct val="100000"/>
              <a:buAutoNum type="arabicPeriod" startAt="1"/>
            </a:pPr>
            <a:r>
              <a:rPr b="1" i="1" sz="2400" u="sng">
                <a:solidFill>
                  <a:srgbClr val="FF0000"/>
                </a:solidFill>
              </a:rPr>
              <a:t>An introduction slide </a:t>
            </a:r>
            <a:r>
              <a:rPr sz="2400">
                <a:solidFill>
                  <a:srgbClr val="FF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with a picture. (Here you briefly </a:t>
            </a:r>
            <a:endParaRPr sz="2400">
              <a:solidFill>
                <a:srgbClr val="FF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41275" indent="-41275"/>
            <a:r>
              <a:rPr sz="2400">
                <a:solidFill>
                  <a:srgbClr val="FF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    explain to your audience what your project is about and </a:t>
            </a:r>
            <a:endParaRPr sz="2400">
              <a:solidFill>
                <a:srgbClr val="FF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41275" indent="-41275"/>
            <a:r>
              <a:rPr sz="2400">
                <a:solidFill>
                  <a:srgbClr val="FF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    why you are doing it. (Use sentences.) </a:t>
            </a:r>
            <a:endParaRPr sz="2400">
              <a:solidFill>
                <a:srgbClr val="FF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41275" indent="-41275"/>
            <a:endParaRPr sz="2400">
              <a:solidFill>
                <a:srgbClr val="FF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41275" indent="-41275"/>
            <a:r>
              <a:rPr sz="2400">
                <a:solidFill>
                  <a:srgbClr val="FF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2.  </a:t>
            </a:r>
            <a:r>
              <a:rPr b="1" i="1" sz="2400" u="sng">
                <a:solidFill>
                  <a:srgbClr val="FF0000"/>
                </a:solidFill>
              </a:rPr>
              <a:t>A conclusion slide </a:t>
            </a:r>
            <a:r>
              <a:rPr sz="2400">
                <a:solidFill>
                  <a:srgbClr val="FF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with a picture. (Here you briefly tell </a:t>
            </a:r>
            <a:endParaRPr sz="2400">
              <a:solidFill>
                <a:srgbClr val="FF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41275" indent="-41275"/>
            <a:r>
              <a:rPr sz="2400">
                <a:solidFill>
                  <a:srgbClr val="FF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    the audience your final thoughts you want them to </a:t>
            </a:r>
            <a:endParaRPr sz="2400">
              <a:solidFill>
                <a:srgbClr val="FF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41275" indent="-41275"/>
            <a:r>
              <a:rPr sz="2400">
                <a:solidFill>
                  <a:srgbClr val="FF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    remember about your school project. (Use sentences.)</a:t>
            </a:r>
            <a:endParaRPr sz="2400">
              <a:solidFill>
                <a:srgbClr val="FF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41275" indent="-41275"/>
            <a:endParaRPr sz="2400">
              <a:solidFill>
                <a:srgbClr val="FF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41275" indent="-41275"/>
            <a:r>
              <a:rPr sz="2400">
                <a:solidFill>
                  <a:srgbClr val="FF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3.  </a:t>
            </a:r>
            <a:r>
              <a:rPr b="1" i="1" sz="2400" u="sng">
                <a:solidFill>
                  <a:srgbClr val="FF0000"/>
                </a:solidFill>
              </a:rPr>
              <a:t>Every slide </a:t>
            </a:r>
            <a:r>
              <a:rPr sz="2400">
                <a:solidFill>
                  <a:srgbClr val="FF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that you do needs to have a </a:t>
            </a:r>
            <a:r>
              <a:rPr b="1" i="1" sz="2400" u="sng">
                <a:solidFill>
                  <a:srgbClr val="002060"/>
                </a:solidFill>
              </a:rPr>
              <a:t>title</a:t>
            </a:r>
            <a:r>
              <a:rPr sz="2400">
                <a:solidFill>
                  <a:srgbClr val="FF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.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6553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9</a:t>
            </a:r>
          </a:p>
        </p:txBody>
      </p:sp>
      <p:sp>
        <p:nvSpPr>
          <p:cNvPr id="70" name="Shape 70"/>
          <p:cNvSpPr/>
          <p:nvPr/>
        </p:nvSpPr>
        <p:spPr>
          <a:xfrm>
            <a:off x="490537" y="5410200"/>
            <a:ext cx="7813676" cy="1501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Sí me gusta la  ______.   No me gusta la ______.  </a:t>
            </a:r>
            <a:endParaRPr sz="3200"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algn="ctr"/>
            <a:r>
              <a:rPr sz="3200">
                <a:latin typeface="Trebuchet MS Bold"/>
                <a:ea typeface="Trebuchet MS Bold"/>
                <a:cs typeface="Trebuchet MS Bold"/>
                <a:sym typeface="Trebuchet MS Bold"/>
              </a:rPr>
              <a:t>Sí me gusta bastante la ________.</a:t>
            </a:r>
          </a:p>
        </p:txBody>
      </p:sp>
      <p:sp>
        <p:nvSpPr>
          <p:cNvPr id="71" name="Shape 71"/>
          <p:cNvSpPr/>
          <p:nvPr/>
        </p:nvSpPr>
        <p:spPr>
          <a:xfrm>
            <a:off x="2057400" y="468312"/>
            <a:ext cx="5583238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/>
            </a:pPr>
            <a:r>
              <a:rPr sz="3200"/>
              <a:t>¿Te gusta  la   ___________?</a:t>
            </a:r>
          </a:p>
        </p:txBody>
      </p:sp>
      <p:grpSp>
        <p:nvGrpSpPr>
          <p:cNvPr id="74" name="Group 74"/>
          <p:cNvGrpSpPr/>
          <p:nvPr/>
        </p:nvGrpSpPr>
        <p:grpSpPr>
          <a:xfrm>
            <a:off x="4267200" y="526256"/>
            <a:ext cx="3505200" cy="469901"/>
            <a:chOff x="0" y="0"/>
            <a:chExt cx="3505200" cy="469900"/>
          </a:xfrm>
        </p:grpSpPr>
        <p:sp>
          <p:nvSpPr>
            <p:cNvPr id="72" name="Shape 72"/>
            <p:cNvSpPr/>
            <p:nvPr/>
          </p:nvSpPr>
          <p:spPr>
            <a:xfrm>
              <a:off x="0" y="50597"/>
              <a:ext cx="3505200" cy="368706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3" name="Shape 73"/>
            <p:cNvSpPr/>
            <p:nvPr/>
          </p:nvSpPr>
          <p:spPr>
            <a:xfrm>
              <a:off x="18027" y="0"/>
              <a:ext cx="3469146" cy="469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3200">
                  <a:latin typeface="Trebuchet MS Bold"/>
                  <a:ea typeface="Trebuchet MS Bold"/>
                  <a:cs typeface="Trebuchet MS Bold"/>
                  <a:sym typeface="Trebuchet MS Bold"/>
                </a:defRPr>
              </a:lvl1pPr>
            </a:lstStyle>
            <a:p>
              <a:pPr lvl="0">
                <a:defRPr sz="1800"/>
              </a:pPr>
              <a:r>
                <a:rPr sz="3200"/>
                <a:t>educación física ?</a:t>
              </a:r>
            </a:p>
          </p:txBody>
        </p:sp>
      </p:grpSp>
      <p:pic>
        <p:nvPicPr>
          <p:cNvPr id="75" name="image10.jpeg" descr="image1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5400" y="973137"/>
            <a:ext cx="6843713" cy="4437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4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4999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4999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4999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4999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4999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4999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