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9" d="100"/>
          <a:sy n="19" d="100"/>
        </p:scale>
        <p:origin x="48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BFFDD-FC11-4919-973E-912B2EEB4DE9}" type="datetimeFigureOut">
              <a:rPr lang="es-MX" smtClean="0"/>
              <a:t>30/09/2013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FAD0F-E335-4437-ABFA-E274CA1F0EB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095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7B43-11A3-4765-9AA6-2E361444F6D4}" type="datetime1">
              <a:rPr lang="es-MX" smtClean="0"/>
              <a:t>30/09/2013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20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064B-B5BB-4C13-851C-3579D1AD5298}" type="datetime1">
              <a:rPr lang="es-MX" smtClean="0"/>
              <a:t>30/09/2013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945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92E2-014D-49F5-A4C3-A882A77A60A0}" type="datetime1">
              <a:rPr lang="es-MX" smtClean="0"/>
              <a:t>30/09/2013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640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34C7-0811-4241-9A5F-B90FE084ADE9}" type="datetime1">
              <a:rPr lang="es-MX" smtClean="0"/>
              <a:t>30/09/2013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460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BC36-1C57-41B9-9AF4-8042A1D27C22}" type="datetime1">
              <a:rPr lang="es-MX" smtClean="0"/>
              <a:t>30/09/2013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64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F103F-DA33-4A31-93F9-D2D9D4866959}" type="datetime1">
              <a:rPr lang="es-MX" smtClean="0"/>
              <a:t>30/09/2013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15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944A-4F83-45DF-B75F-604772194856}" type="datetime1">
              <a:rPr lang="es-MX" smtClean="0"/>
              <a:t>30/09/2013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665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0109-E878-4283-82DC-F0CD39F33E9E}" type="datetime1">
              <a:rPr lang="es-MX" smtClean="0"/>
              <a:t>30/09/2013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106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360D-301C-48D6-AFB2-151356CBA6FB}" type="datetime1">
              <a:rPr lang="es-MX" smtClean="0"/>
              <a:t>30/09/2013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36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02BD-B3B9-4B60-A687-8143129C384E}" type="datetime1">
              <a:rPr lang="es-MX" smtClean="0"/>
              <a:t>30/09/2013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477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DC83-6860-4CBA-9C6E-2F5314D20DCD}" type="datetime1">
              <a:rPr lang="es-MX" smtClean="0"/>
              <a:t>30/09/2013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93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87CD1-AA73-4D0C-A1BF-492023898D4F}" type="datetime1">
              <a:rPr lang="es-MX" smtClean="0"/>
              <a:t>30/09/2013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8D14-47F9-40AA-B0C4-D1B3276BD9E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04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74" y="1487022"/>
            <a:ext cx="7336266" cy="4608977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136193" y="5562600"/>
            <a:ext cx="86615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Lorena</a:t>
            </a:r>
            <a:endParaRPr lang="es-MX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2352" y="5562600"/>
            <a:ext cx="74242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Luis</a:t>
            </a:r>
            <a:endParaRPr lang="es-MX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2845" y="5562600"/>
            <a:ext cx="6602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Ana</a:t>
            </a:r>
            <a:endParaRPr lang="es-MX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43113" y="5562600"/>
            <a:ext cx="98685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Pablo</a:t>
            </a:r>
            <a:endParaRPr lang="es-MX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69795" y="1487022"/>
            <a:ext cx="1143000" cy="265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Carlos</a:t>
            </a:r>
            <a:endParaRPr lang="es-MX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91869" y="5562600"/>
            <a:ext cx="61868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Raúl</a:t>
            </a:r>
            <a:endParaRPr lang="es-MX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82807" y="5562600"/>
            <a:ext cx="98427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Manuel</a:t>
            </a:r>
            <a:endParaRPr lang="es-MX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61225" y="5562600"/>
            <a:ext cx="86615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María</a:t>
            </a:r>
            <a:endParaRPr lang="es-MX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27384" y="5562600"/>
            <a:ext cx="93365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Rafael</a:t>
            </a:r>
            <a:endParaRPr lang="es-MX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12795" y="1487022"/>
            <a:ext cx="921326" cy="265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Lola</a:t>
            </a:r>
            <a:endParaRPr lang="es-MX" sz="16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1</a:t>
            </a:fld>
            <a:endParaRPr lang="es-MX"/>
          </a:p>
        </p:txBody>
      </p:sp>
      <p:sp>
        <p:nvSpPr>
          <p:cNvPr id="15" name="Rectangle 14"/>
          <p:cNvSpPr/>
          <p:nvPr/>
        </p:nvSpPr>
        <p:spPr>
          <a:xfrm>
            <a:off x="1653625" y="70042"/>
            <a:ext cx="482818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</a:t>
            </a:r>
            <a:r>
              <a:rPr lang="en-US" sz="8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Familia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674" y="2819400"/>
            <a:ext cx="730812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¿</a:t>
            </a:r>
            <a:r>
              <a:rPr lang="es-VE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Quiénes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son en </a:t>
            </a:r>
            <a:r>
              <a:rPr lang="es-CL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tú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s-CO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familia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 </a:t>
            </a:r>
            <a:endParaRPr lang="en-US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209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1" y="416602"/>
            <a:ext cx="9040091" cy="567939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1000" y="55626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Lorena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5626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Luis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1931" y="5562600"/>
            <a:ext cx="81321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Ana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5146" y="5562600"/>
            <a:ext cx="12154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Pablo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402861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Carlos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55626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Raúl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8926" y="5562600"/>
            <a:ext cx="121227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Manuel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55626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María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5562600"/>
            <a:ext cx="114992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Rafael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402861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Lola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12426" y="2080664"/>
            <a:ext cx="914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Yo</a:t>
            </a:r>
            <a:endParaRPr lang="es-MX" sz="2400" b="1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>
            <a:stCxn id="14" idx="4"/>
          </p:cNvCxnSpPr>
          <p:nvPr/>
        </p:nvCxnSpPr>
        <p:spPr>
          <a:xfrm>
            <a:off x="569626" y="2614064"/>
            <a:ext cx="344774" cy="47859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18475" y="783861"/>
            <a:ext cx="1828800" cy="663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Abuelo</a:t>
            </a:r>
            <a:endParaRPr lang="es-MX" sz="2800" b="1" dirty="0">
              <a:solidFill>
                <a:srgbClr val="FF0000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7270171" y="2282094"/>
            <a:ext cx="1828800" cy="663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Primos</a:t>
            </a:r>
            <a:endParaRPr lang="es-MX" sz="2800" b="1" dirty="0">
              <a:solidFill>
                <a:srgbClr val="FF0000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607137" y="2843049"/>
            <a:ext cx="1154869" cy="663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Primo</a:t>
            </a:r>
            <a:endParaRPr lang="es-MX" sz="2800" b="1" dirty="0">
              <a:solidFill>
                <a:srgbClr val="FF000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7129511" y="1183912"/>
            <a:ext cx="1828800" cy="663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Tíos</a:t>
            </a:r>
            <a:endParaRPr lang="es-MX" sz="2800" dirty="0">
              <a:solidFill>
                <a:srgbClr val="FF000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607064" y="2592362"/>
            <a:ext cx="1821930" cy="663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Hermano</a:t>
            </a:r>
            <a:endParaRPr lang="es-MX" sz="2800" b="1" dirty="0">
              <a:solidFill>
                <a:srgbClr val="FF000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8468" y="1164861"/>
            <a:ext cx="1828800" cy="663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Abuelos</a:t>
            </a:r>
            <a:endParaRPr lang="es-MX" sz="2800" b="1" dirty="0">
              <a:solidFill>
                <a:srgbClr val="FF0000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581931" y="927516"/>
            <a:ext cx="1828800" cy="663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Abuela</a:t>
            </a:r>
            <a:endParaRPr lang="es-MX" sz="2800" b="1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172202" y="1712468"/>
            <a:ext cx="942448" cy="4267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003964" y="3185328"/>
            <a:ext cx="574962" cy="8070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247275" y="1496830"/>
            <a:ext cx="1181725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247275" y="1259485"/>
            <a:ext cx="11817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8043911" y="3506988"/>
            <a:ext cx="366820" cy="8415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5562601" y="1259485"/>
            <a:ext cx="1219200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223541" y="1691386"/>
            <a:ext cx="2500859" cy="421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988539" y="1591455"/>
            <a:ext cx="1622060" cy="7849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7114650" y="265764"/>
            <a:ext cx="1828800" cy="663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Tío</a:t>
            </a:r>
            <a:endParaRPr lang="es-MX" sz="2800" b="1" dirty="0">
              <a:solidFill>
                <a:srgbClr val="FF0000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6172200" y="783860"/>
            <a:ext cx="1016209" cy="9496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7270172" y="1712468"/>
            <a:ext cx="1828800" cy="663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Tía</a:t>
            </a:r>
            <a:endParaRPr lang="es-MX" sz="2800" b="1" dirty="0">
              <a:solidFill>
                <a:srgbClr val="FF0000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7395146" y="2139219"/>
            <a:ext cx="1297531" cy="7141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5185063" y="2482777"/>
            <a:ext cx="2390844" cy="110607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7799569" y="2669572"/>
            <a:ext cx="1161240" cy="114042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2</a:t>
            </a:fld>
            <a:endParaRPr lang="es-MX"/>
          </a:p>
        </p:txBody>
      </p:sp>
      <p:sp>
        <p:nvSpPr>
          <p:cNvPr id="43" name="Rounded Rectangle 42"/>
          <p:cNvSpPr/>
          <p:nvPr/>
        </p:nvSpPr>
        <p:spPr>
          <a:xfrm>
            <a:off x="381000" y="1069611"/>
            <a:ext cx="1828800" cy="663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Papá</a:t>
            </a:r>
            <a:endParaRPr lang="es-MX" sz="2800" b="1" dirty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>
            <a:stCxn id="43" idx="2"/>
          </p:cNvCxnSpPr>
          <p:nvPr/>
        </p:nvCxnSpPr>
        <p:spPr>
          <a:xfrm>
            <a:off x="1295400" y="1733550"/>
            <a:ext cx="342927" cy="61381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1066800" y="660257"/>
            <a:ext cx="1828800" cy="663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Mamá</a:t>
            </a:r>
            <a:endParaRPr lang="es-MX" sz="2800" b="1" dirty="0">
              <a:solidFill>
                <a:srgbClr val="FF0000"/>
              </a:solidFill>
            </a:endParaRPr>
          </a:p>
        </p:txBody>
      </p:sp>
      <p:cxnSp>
        <p:nvCxnSpPr>
          <p:cNvPr id="60" name="Straight Arrow Connector 59"/>
          <p:cNvCxnSpPr>
            <a:stCxn id="52" idx="2"/>
          </p:cNvCxnSpPr>
          <p:nvPr/>
        </p:nvCxnSpPr>
        <p:spPr>
          <a:xfrm>
            <a:off x="1981200" y="1324196"/>
            <a:ext cx="609600" cy="81502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503269" y="2412633"/>
            <a:ext cx="914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Yo</a:t>
            </a:r>
            <a:endParaRPr lang="es-MX" sz="2400" b="1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66" idx="4"/>
          </p:cNvCxnSpPr>
          <p:nvPr/>
        </p:nvCxnSpPr>
        <p:spPr>
          <a:xfrm flipH="1">
            <a:off x="3886201" y="2946033"/>
            <a:ext cx="74268" cy="8639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188074" y="1057496"/>
            <a:ext cx="2021726" cy="6549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Hermana</a:t>
            </a:r>
            <a:endParaRPr lang="es-MX" sz="2400" b="1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9" idx="4"/>
          </p:cNvCxnSpPr>
          <p:nvPr/>
        </p:nvCxnSpPr>
        <p:spPr>
          <a:xfrm flipH="1">
            <a:off x="1026827" y="1712468"/>
            <a:ext cx="172110" cy="12335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4400" y="5997502"/>
            <a:ext cx="7496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¿Quién es él/ella? </a:t>
            </a:r>
            <a:r>
              <a:rPr lang="es-MX" sz="2400" b="1" dirty="0"/>
              <a:t> </a:t>
            </a:r>
            <a:r>
              <a:rPr lang="es-MX" sz="2400" b="1" dirty="0" smtClean="0"/>
              <a:t>   </a:t>
            </a:r>
            <a:r>
              <a:rPr lang="es-MX" sz="2800" b="1" dirty="0" smtClean="0">
                <a:solidFill>
                  <a:srgbClr val="0070C0"/>
                </a:solidFill>
              </a:rPr>
              <a:t>Él/ella es mi…     Ellos son mis… </a:t>
            </a:r>
            <a:endParaRPr lang="es-MX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5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6" grpId="1" animBg="1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75" grpId="0" animBg="1"/>
      <p:bldP spid="75" grpId="1" animBg="1"/>
      <p:bldP spid="79" grpId="0" animBg="1"/>
      <p:bldP spid="79" grpId="1" animBg="1"/>
      <p:bldP spid="43" grpId="0" animBg="1"/>
      <p:bldP spid="43" grpId="1" animBg="1"/>
      <p:bldP spid="52" grpId="0" animBg="1"/>
      <p:bldP spid="52" grpId="1" animBg="1"/>
      <p:bldP spid="66" grpId="0" animBg="1"/>
      <p:bldP spid="69" grpId="0" animBg="1"/>
      <p:bldP spid="69" grpId="1" animBg="1"/>
      <p:bldP spid="69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1" y="416602"/>
            <a:ext cx="9040091" cy="5679398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81000" y="55626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Lorena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5626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Luis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1931" y="5562600"/>
            <a:ext cx="81321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Ana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5146" y="5562600"/>
            <a:ext cx="12154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Pablo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402861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Carlos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55626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Raúl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8926" y="5562600"/>
            <a:ext cx="121227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Manuel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55626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María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5562600"/>
            <a:ext cx="114992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Rafael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402861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Lola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33600" y="785578"/>
            <a:ext cx="914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Yo</a:t>
            </a:r>
            <a:endParaRPr lang="es-MX" sz="2400" b="1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>
            <a:stCxn id="14" idx="4"/>
          </p:cNvCxnSpPr>
          <p:nvPr/>
        </p:nvCxnSpPr>
        <p:spPr>
          <a:xfrm>
            <a:off x="2590800" y="1318978"/>
            <a:ext cx="838200" cy="2392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81000" y="681935"/>
            <a:ext cx="1524000" cy="77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Yerno</a:t>
            </a:r>
            <a:endParaRPr lang="es-MX" sz="2800" b="1" dirty="0">
              <a:solidFill>
                <a:srgbClr val="FF0000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7158427" y="631497"/>
            <a:ext cx="1395334" cy="77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Nuera</a:t>
            </a:r>
            <a:endParaRPr lang="es-MX" sz="2800" b="1" dirty="0">
              <a:solidFill>
                <a:srgbClr val="FF0000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967553" y="2702053"/>
            <a:ext cx="1337872" cy="77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Nieto</a:t>
            </a:r>
            <a:endParaRPr lang="es-MX" sz="2800" b="1" dirty="0">
              <a:solidFill>
                <a:srgbClr val="FF000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33400" y="785578"/>
            <a:ext cx="1219200" cy="77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Nieta</a:t>
            </a:r>
            <a:endParaRPr lang="es-MX" sz="2800" b="1" dirty="0">
              <a:solidFill>
                <a:srgbClr val="FF000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886668" y="2702053"/>
            <a:ext cx="1499641" cy="77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Nietos</a:t>
            </a:r>
            <a:endParaRPr lang="es-MX" sz="2800" b="1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003964" y="3493798"/>
            <a:ext cx="574962" cy="6210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1076169" y="1558273"/>
            <a:ext cx="295431" cy="14135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1371600" y="3493798"/>
            <a:ext cx="3023328" cy="7441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7158427" y="1375696"/>
            <a:ext cx="1101778" cy="10821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09600" y="1309062"/>
            <a:ext cx="933138" cy="11487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724400" y="3493798"/>
            <a:ext cx="228600" cy="468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3</a:t>
            </a:fld>
            <a:endParaRPr lang="es-MX"/>
          </a:p>
        </p:txBody>
      </p:sp>
      <p:sp>
        <p:nvSpPr>
          <p:cNvPr id="28" name="TextBox 27"/>
          <p:cNvSpPr txBox="1"/>
          <p:nvPr/>
        </p:nvSpPr>
        <p:spPr>
          <a:xfrm>
            <a:off x="914400" y="5997502"/>
            <a:ext cx="7496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¿Quién es él/ella? </a:t>
            </a:r>
            <a:r>
              <a:rPr lang="es-MX" sz="2400" b="1" dirty="0"/>
              <a:t> </a:t>
            </a:r>
            <a:r>
              <a:rPr lang="es-MX" sz="2400" b="1" dirty="0" smtClean="0"/>
              <a:t>   </a:t>
            </a:r>
            <a:r>
              <a:rPr lang="es-MX" sz="2800" b="1" dirty="0" smtClean="0">
                <a:solidFill>
                  <a:srgbClr val="0070C0"/>
                </a:solidFill>
              </a:rPr>
              <a:t>Él/ella es mi…     Ellos son mis… </a:t>
            </a:r>
            <a:endParaRPr lang="es-MX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1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90" y="464407"/>
            <a:ext cx="8917872" cy="5602614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81000" y="55626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Lorena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5626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Luis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1931" y="5562600"/>
            <a:ext cx="81321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Ana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5146" y="5562600"/>
            <a:ext cx="12154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Pablo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402861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Carlos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55626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Raúl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8926" y="5562600"/>
            <a:ext cx="121227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Manuel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55626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María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5562600"/>
            <a:ext cx="114992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Rafael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402861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Lola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70053" y="2216076"/>
            <a:ext cx="914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Yo</a:t>
            </a:r>
            <a:endParaRPr lang="es-MX" sz="3200" b="1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4724400" y="2371445"/>
            <a:ext cx="990600" cy="694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881" y="803961"/>
            <a:ext cx="3382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rgbClr val="FF0000"/>
                </a:solidFill>
              </a:rPr>
              <a:t>¿Quién es ______?</a:t>
            </a:r>
            <a:endParaRPr lang="es-MX" sz="32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86799" y="803961"/>
            <a:ext cx="3512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 smtClean="0">
                <a:solidFill>
                  <a:srgbClr val="FF0000"/>
                </a:solidFill>
              </a:rPr>
              <a:t>¿Quiénes son ___?</a:t>
            </a:r>
            <a:endParaRPr lang="es-MX" sz="32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4</a:t>
            </a:fld>
            <a:endParaRPr lang="es-MX"/>
          </a:p>
        </p:txBody>
      </p:sp>
      <p:sp>
        <p:nvSpPr>
          <p:cNvPr id="18" name="Oval 17"/>
          <p:cNvSpPr/>
          <p:nvPr/>
        </p:nvSpPr>
        <p:spPr>
          <a:xfrm>
            <a:off x="6553200" y="1388736"/>
            <a:ext cx="2209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Esposa</a:t>
            </a:r>
            <a:endParaRPr lang="es-MX" sz="3200" b="1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135181" y="1793018"/>
            <a:ext cx="568936" cy="6453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81099" y="402861"/>
            <a:ext cx="2209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Cuñado</a:t>
            </a:r>
            <a:endParaRPr lang="es-MX" sz="3200" b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24" idx="5"/>
          </p:cNvCxnSpPr>
          <p:nvPr/>
        </p:nvCxnSpPr>
        <p:spPr>
          <a:xfrm flipH="1">
            <a:off x="1908745" y="858146"/>
            <a:ext cx="158536" cy="8944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032347" y="537261"/>
            <a:ext cx="914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Yo</a:t>
            </a:r>
            <a:endParaRPr lang="es-MX" sz="3200" b="1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667000" y="1070661"/>
            <a:ext cx="76200" cy="8619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8881" y="1219200"/>
            <a:ext cx="2104901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Esposo</a:t>
            </a:r>
            <a:endParaRPr lang="es-MX" sz="3200" b="1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33400" y="1655436"/>
            <a:ext cx="1216809" cy="5543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6428305" y="517161"/>
            <a:ext cx="2459589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Cuñada</a:t>
            </a:r>
            <a:endParaRPr lang="es-MX" sz="3200" b="1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stCxn id="46" idx="5"/>
          </p:cNvCxnSpPr>
          <p:nvPr/>
        </p:nvCxnSpPr>
        <p:spPr>
          <a:xfrm flipH="1">
            <a:off x="6988539" y="972446"/>
            <a:ext cx="1539157" cy="1143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381000" y="2209800"/>
            <a:ext cx="1066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ysClr val="windowText" lastClr="000000"/>
                </a:solidFill>
              </a:rPr>
              <a:t>Hija</a:t>
            </a:r>
            <a:endParaRPr lang="es-MX" sz="24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53" name="Straight Arrow Connector 52"/>
          <p:cNvCxnSpPr>
            <a:stCxn id="51" idx="3"/>
          </p:cNvCxnSpPr>
          <p:nvPr/>
        </p:nvCxnSpPr>
        <p:spPr>
          <a:xfrm>
            <a:off x="537229" y="2600045"/>
            <a:ext cx="224771" cy="8289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3429000" y="2808514"/>
            <a:ext cx="1021774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ysClr val="windowText" lastClr="000000"/>
                </a:solidFill>
              </a:rPr>
              <a:t>Hijo  </a:t>
            </a:r>
            <a:endParaRPr lang="es-MX" sz="24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57" name="Straight Arrow Connector 56"/>
          <p:cNvCxnSpPr>
            <a:stCxn id="56" idx="3"/>
          </p:cNvCxnSpPr>
          <p:nvPr/>
        </p:nvCxnSpPr>
        <p:spPr>
          <a:xfrm>
            <a:off x="3578635" y="3198759"/>
            <a:ext cx="117065" cy="4144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7287784" y="2371445"/>
            <a:ext cx="1718078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ysClr val="windowText" lastClr="000000"/>
                </a:solidFill>
              </a:rPr>
              <a:t>Sobrino</a:t>
            </a:r>
            <a:endParaRPr lang="es-MX" sz="24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7807938" y="2749476"/>
            <a:ext cx="726462" cy="8289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3339246" y="2630553"/>
            <a:ext cx="1918554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Suegro</a:t>
            </a:r>
            <a:endParaRPr lang="es-MX" sz="3200" b="1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>
            <a:stCxn id="88" idx="1"/>
          </p:cNvCxnSpPr>
          <p:nvPr/>
        </p:nvCxnSpPr>
        <p:spPr>
          <a:xfrm flipV="1">
            <a:off x="3620212" y="1932618"/>
            <a:ext cx="249841" cy="7760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6072248" y="496282"/>
            <a:ext cx="2286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Suegra</a:t>
            </a:r>
            <a:endParaRPr lang="es-MX" sz="3200" b="1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5486400" y="688763"/>
            <a:ext cx="788570" cy="40758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58881" y="1243133"/>
            <a:ext cx="2286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Sobrina</a:t>
            </a:r>
            <a:endParaRPr lang="es-MX" sz="3200" b="1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106" idx="1"/>
          </p:cNvCxnSpPr>
          <p:nvPr/>
        </p:nvCxnSpPr>
        <p:spPr>
          <a:xfrm>
            <a:off x="393658" y="1321248"/>
            <a:ext cx="655823" cy="17038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/>
          <p:cNvSpPr/>
          <p:nvPr/>
        </p:nvSpPr>
        <p:spPr>
          <a:xfrm>
            <a:off x="649614" y="1199252"/>
            <a:ext cx="914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Yo</a:t>
            </a:r>
            <a:endParaRPr lang="es-MX" sz="3200" b="1" dirty="0">
              <a:solidFill>
                <a:schemeClr val="tx1"/>
              </a:solidFill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503961" y="1424051"/>
            <a:ext cx="246248" cy="69165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14400" y="5997502"/>
            <a:ext cx="7496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¿Quién es él/ella? </a:t>
            </a:r>
            <a:r>
              <a:rPr lang="es-MX" sz="2400" b="1" dirty="0"/>
              <a:t> </a:t>
            </a:r>
            <a:r>
              <a:rPr lang="es-MX" sz="2400" b="1" dirty="0" smtClean="0"/>
              <a:t>   </a:t>
            </a:r>
            <a:r>
              <a:rPr lang="es-MX" sz="2800" b="1" dirty="0" smtClean="0">
                <a:solidFill>
                  <a:srgbClr val="0070C0"/>
                </a:solidFill>
              </a:rPr>
              <a:t>Él/ella es mi…     Ellos son mis… </a:t>
            </a:r>
            <a:endParaRPr lang="es-MX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1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8" grpId="0" animBg="1"/>
      <p:bldP spid="18" grpId="1" animBg="1"/>
      <p:bldP spid="24" grpId="0" animBg="1"/>
      <p:bldP spid="24" grpId="1" animBg="1"/>
      <p:bldP spid="32" grpId="0" animBg="1"/>
      <p:bldP spid="35" grpId="0" animBg="1"/>
      <p:bldP spid="35" grpId="1" animBg="1"/>
      <p:bldP spid="46" grpId="0" animBg="1"/>
      <p:bldP spid="46" grpId="1" animBg="1"/>
      <p:bldP spid="51" grpId="0" animBg="1"/>
      <p:bldP spid="51" grpId="1" animBg="1"/>
      <p:bldP spid="56" grpId="0" animBg="1"/>
      <p:bldP spid="56" grpId="1" animBg="1"/>
      <p:bldP spid="59" grpId="0" animBg="1"/>
      <p:bldP spid="59" grpId="1" animBg="1"/>
      <p:bldP spid="88" grpId="0" animBg="1"/>
      <p:bldP spid="88" grpId="1" animBg="1"/>
      <p:bldP spid="94" grpId="0" animBg="1"/>
      <p:bldP spid="94" grpId="1" animBg="1"/>
      <p:bldP spid="106" grpId="0" animBg="1"/>
      <p:bldP spid="106" grpId="1" animBg="1"/>
      <p:bldP spid="1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1" y="416602"/>
            <a:ext cx="9040091" cy="5679398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81000" y="55626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Lorena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5626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Luis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1931" y="5562600"/>
            <a:ext cx="81321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Ana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5146" y="5562600"/>
            <a:ext cx="12154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Pablo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402861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Carlos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55626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Raúl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8926" y="5562600"/>
            <a:ext cx="121227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Manuel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55626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María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5562600"/>
            <a:ext cx="114992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Rafael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402861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Lola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0758" y="1981200"/>
            <a:ext cx="914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Yo</a:t>
            </a:r>
            <a:endParaRPr lang="es-MX" sz="3200" b="1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>
            <a:stCxn id="14" idx="4"/>
          </p:cNvCxnSpPr>
          <p:nvPr/>
        </p:nvCxnSpPr>
        <p:spPr>
          <a:xfrm>
            <a:off x="597958" y="2514600"/>
            <a:ext cx="316442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881" y="803961"/>
            <a:ext cx="3382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rgbClr val="FF0000"/>
                </a:solidFill>
              </a:rPr>
              <a:t>¿Quién es ______?</a:t>
            </a:r>
            <a:endParaRPr lang="es-MX" sz="32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86799" y="803961"/>
            <a:ext cx="3166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FF0000"/>
                </a:solidFill>
              </a:rPr>
              <a:t>¿Quiénes son __?</a:t>
            </a:r>
            <a:endParaRPr lang="es-MX" sz="32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5</a:t>
            </a:fld>
            <a:endParaRPr lang="es-MX"/>
          </a:p>
        </p:txBody>
      </p:sp>
      <p:sp>
        <p:nvSpPr>
          <p:cNvPr id="18" name="TextBox 17"/>
          <p:cNvSpPr txBox="1"/>
          <p:nvPr/>
        </p:nvSpPr>
        <p:spPr>
          <a:xfrm>
            <a:off x="2209800" y="6063962"/>
            <a:ext cx="7496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Practica con tu compañero.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42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1" y="416602"/>
            <a:ext cx="9040091" cy="5679398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81000" y="55626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Lorena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5626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Luis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1931" y="5562600"/>
            <a:ext cx="81321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Ana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5146" y="5562600"/>
            <a:ext cx="12154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Pablo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402861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Carlos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55626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Raúl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8926" y="5562600"/>
            <a:ext cx="121227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Manuel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55626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María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5562600"/>
            <a:ext cx="114992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Rafael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402861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Lola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86200" y="2910902"/>
            <a:ext cx="914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Yo</a:t>
            </a:r>
            <a:endParaRPr lang="es-MX" sz="3200" b="1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4191000" y="1828800"/>
            <a:ext cx="387926" cy="134880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881" y="803961"/>
            <a:ext cx="3382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rgbClr val="FF0000"/>
                </a:solidFill>
              </a:rPr>
              <a:t>¿Quién es ______?</a:t>
            </a:r>
            <a:endParaRPr lang="es-MX" sz="32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86799" y="803961"/>
            <a:ext cx="3166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FF0000"/>
                </a:solidFill>
              </a:rPr>
              <a:t>¿Quiénes son __?</a:t>
            </a:r>
            <a:endParaRPr lang="es-MX" sz="32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6</a:t>
            </a:fld>
            <a:endParaRPr lang="es-MX"/>
          </a:p>
        </p:txBody>
      </p:sp>
      <p:sp>
        <p:nvSpPr>
          <p:cNvPr id="18" name="TextBox 17"/>
          <p:cNvSpPr txBox="1"/>
          <p:nvPr/>
        </p:nvSpPr>
        <p:spPr>
          <a:xfrm>
            <a:off x="2209800" y="6063962"/>
            <a:ext cx="7496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Practica con tu compañero.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42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1" y="416602"/>
            <a:ext cx="9040091" cy="5679398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81000" y="55626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Lorena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5626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Luis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1931" y="5562600"/>
            <a:ext cx="81321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Ana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5146" y="5562600"/>
            <a:ext cx="12154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Pablo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402861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Carlos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55626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Raúl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8926" y="5562600"/>
            <a:ext cx="121227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Manuel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55626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María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5562600"/>
            <a:ext cx="114992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Rafael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402861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Lola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0" y="2390219"/>
            <a:ext cx="914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Yo</a:t>
            </a:r>
            <a:endParaRPr lang="es-MX" sz="3200" b="1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3200400" y="2332419"/>
            <a:ext cx="1143000" cy="1333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881" y="803961"/>
            <a:ext cx="3382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rgbClr val="FF0000"/>
                </a:solidFill>
              </a:rPr>
              <a:t>¿Quién es ______?</a:t>
            </a:r>
            <a:endParaRPr lang="es-MX" sz="32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86799" y="803961"/>
            <a:ext cx="3166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FF0000"/>
                </a:solidFill>
              </a:rPr>
              <a:t>¿Quiénes son __?</a:t>
            </a:r>
            <a:endParaRPr lang="es-MX" sz="32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7</a:t>
            </a:fld>
            <a:endParaRPr lang="es-MX"/>
          </a:p>
        </p:txBody>
      </p:sp>
      <p:sp>
        <p:nvSpPr>
          <p:cNvPr id="18" name="TextBox 17"/>
          <p:cNvSpPr txBox="1"/>
          <p:nvPr/>
        </p:nvSpPr>
        <p:spPr>
          <a:xfrm>
            <a:off x="2209800" y="6063962"/>
            <a:ext cx="7496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Practica con tu compañero.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09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1" y="416602"/>
            <a:ext cx="9040091" cy="5679398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81000" y="55626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Lorena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5626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Luis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1931" y="5562600"/>
            <a:ext cx="81321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Ana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5146" y="5562600"/>
            <a:ext cx="12154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Pablo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402861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Carlos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55626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Raúl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8926" y="5562600"/>
            <a:ext cx="121227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Manuel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55626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María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5562600"/>
            <a:ext cx="114992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</a:rPr>
              <a:t>Rafael</a:t>
            </a: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402861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Lola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0" y="2427001"/>
            <a:ext cx="914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</a:rPr>
              <a:t>Yo</a:t>
            </a:r>
            <a:endParaRPr lang="es-MX" sz="3200" b="1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>
            <a:stCxn id="14" idx="6"/>
          </p:cNvCxnSpPr>
          <p:nvPr/>
        </p:nvCxnSpPr>
        <p:spPr>
          <a:xfrm flipV="1">
            <a:off x="4724400" y="2451750"/>
            <a:ext cx="762000" cy="24195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881" y="803961"/>
            <a:ext cx="3382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rgbClr val="FF0000"/>
                </a:solidFill>
              </a:rPr>
              <a:t>¿Quién es ______?</a:t>
            </a:r>
            <a:endParaRPr lang="es-MX" sz="32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86799" y="803961"/>
            <a:ext cx="3166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FF0000"/>
                </a:solidFill>
              </a:rPr>
              <a:t>¿Quiénes son __?</a:t>
            </a:r>
            <a:endParaRPr lang="es-MX" sz="32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8D14-47F9-40AA-B0C4-D1B3276BD9EF}" type="slidenum">
              <a:rPr lang="es-MX" smtClean="0"/>
              <a:t>8</a:t>
            </a:fld>
            <a:endParaRPr lang="es-MX"/>
          </a:p>
        </p:txBody>
      </p:sp>
      <p:sp>
        <p:nvSpPr>
          <p:cNvPr id="18" name="TextBox 17"/>
          <p:cNvSpPr txBox="1"/>
          <p:nvPr/>
        </p:nvSpPr>
        <p:spPr>
          <a:xfrm>
            <a:off x="2209800" y="6063962"/>
            <a:ext cx="7496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Practica con tu compañero.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09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</TotalTime>
  <Words>233</Words>
  <Application>Microsoft Office PowerPoint</Application>
  <PresentationFormat>On-screen Show (4:3)</PresentationFormat>
  <Paragraphs>144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95</cp:revision>
  <dcterms:created xsi:type="dcterms:W3CDTF">2012-09-26T02:56:06Z</dcterms:created>
  <dcterms:modified xsi:type="dcterms:W3CDTF">2013-09-30T08:51:51Z</dcterms:modified>
</cp:coreProperties>
</file>