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59"/>
  </p:notesMasterIdLst>
  <p:sldIdLst>
    <p:sldId id="266" r:id="rId3"/>
    <p:sldId id="314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>
        <p:scale>
          <a:sx n="70" d="100"/>
          <a:sy n="70" d="100"/>
        </p:scale>
        <p:origin x="-1152" y="-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5" Type="http://schemas.openxmlformats.org/officeDocument/2006/relationships/slide" Target="slides/slide3.xml"/><Relationship Id="rId61" Type="http://schemas.openxmlformats.org/officeDocument/2006/relationships/viewProps" Target="viewProps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9BFFDD-FC11-4919-973E-912B2EEB4DE9}" type="datetimeFigureOut">
              <a:rPr lang="es-MX" smtClean="0"/>
              <a:t>01/11/2012</a:t>
            </a:fld>
            <a:endParaRPr lang="es-MX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DFAD0F-E335-4437-ABFA-E274CA1F0EBF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809526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s-MX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C7B43-11A3-4765-9AA6-2E361444F6D4}" type="datetime1">
              <a:rPr lang="es-MX" smtClean="0"/>
              <a:t>01/11/2012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B8D14-47F9-40AA-B0C4-D1B3276BD9EF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92208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4064B-B5BB-4C13-851C-3579D1AD5298}" type="datetime1">
              <a:rPr lang="es-MX" smtClean="0"/>
              <a:t>01/11/2012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B8D14-47F9-40AA-B0C4-D1B3276BD9EF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39455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292E2-014D-49F5-A4C3-A882A77A60A0}" type="datetime1">
              <a:rPr lang="es-MX" smtClean="0"/>
              <a:t>01/11/2012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B8D14-47F9-40AA-B0C4-D1B3276BD9EF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76403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A6454-BC16-4219-9576-0D379A62030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9D0CD-9CF9-44A4-B9E7-6A29B14439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346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E2717-79AD-424E-AA73-C786786AB7F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9D0CD-9CF9-44A4-B9E7-6A29B14439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2414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C457E-7D41-4767-B92E-11242D4F145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9D0CD-9CF9-44A4-B9E7-6A29B14439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7890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1539A-C78C-4AFF-888F-9A9D4E1E246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9D0CD-9CF9-44A4-B9E7-6A29B14439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037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0D3DF-BC00-4667-A6E9-B6205221E34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9D0CD-9CF9-44A4-B9E7-6A29B14439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8449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9D544-1324-4EFD-846F-75E892E12EC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9D0CD-9CF9-44A4-B9E7-6A29B14439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4032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19E0F-220F-4DF4-99FB-4C0694F96C9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9D0CD-9CF9-44A4-B9E7-6A29B14439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322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9640C-4120-41B1-A007-8B60E6D0A20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9D0CD-9CF9-44A4-B9E7-6A29B14439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6300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634C7-0811-4241-9A5F-B90FE084ADE9}" type="datetime1">
              <a:rPr lang="es-MX" smtClean="0"/>
              <a:t>01/11/2012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B8D14-47F9-40AA-B0C4-D1B3276BD9EF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04604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A43D3-2507-472E-ACFA-C17E64C25CC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9D0CD-9CF9-44A4-B9E7-6A29B14439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3311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C95E7-D648-4019-93E5-7BBA5E57688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9D0CD-9CF9-44A4-B9E7-6A29B14439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4846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3FE73-E711-4553-957C-EE39F3E861F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9D0CD-9CF9-44A4-B9E7-6A29B14439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2057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1BC36-1C57-41B9-9AF4-8042A1D27C22}" type="datetime1">
              <a:rPr lang="es-MX" smtClean="0"/>
              <a:t>01/11/2012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B8D14-47F9-40AA-B0C4-D1B3276BD9EF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9644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F103F-DA33-4A31-93F9-D2D9D4866959}" type="datetime1">
              <a:rPr lang="es-MX" smtClean="0"/>
              <a:t>01/11/2012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B8D14-47F9-40AA-B0C4-D1B3276BD9EF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31525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1944A-4F83-45DF-B75F-604772194856}" type="datetime1">
              <a:rPr lang="es-MX" smtClean="0"/>
              <a:t>01/11/2012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B8D14-47F9-40AA-B0C4-D1B3276BD9EF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56652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E0109-E878-4283-82DC-F0CD39F33E9E}" type="datetime1">
              <a:rPr lang="es-MX" smtClean="0"/>
              <a:t>01/11/2012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B8D14-47F9-40AA-B0C4-D1B3276BD9EF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31062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1360D-301C-48D6-AFB2-151356CBA6FB}" type="datetime1">
              <a:rPr lang="es-MX" smtClean="0"/>
              <a:t>01/11/2012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B8D14-47F9-40AA-B0C4-D1B3276BD9EF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91363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A02BD-B3B9-4B60-A687-8143129C384E}" type="datetime1">
              <a:rPr lang="es-MX" smtClean="0"/>
              <a:t>01/11/2012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B8D14-47F9-40AA-B0C4-D1B3276BD9EF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84775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1DC83-6860-4CBA-9C6E-2F5314D20DCD}" type="datetime1">
              <a:rPr lang="es-MX" smtClean="0"/>
              <a:t>01/11/2012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B8D14-47F9-40AA-B0C4-D1B3276BD9EF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05937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887CD1-AA73-4D0C-A1BF-492023898D4F}" type="datetime1">
              <a:rPr lang="es-MX" smtClean="0"/>
              <a:t>01/11/2012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1B8D14-47F9-40AA-B0C4-D1B3276BD9EF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4044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45F16B-C221-411D-B132-6BAC3ECB5EF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79D0CD-9CF9-44A4-B9E7-6A29B14439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6146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077" y="1487022"/>
            <a:ext cx="7336266" cy="4608977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sp>
        <p:nvSpPr>
          <p:cNvPr id="4" name="Rectangle 3"/>
          <p:cNvSpPr/>
          <p:nvPr/>
        </p:nvSpPr>
        <p:spPr>
          <a:xfrm>
            <a:off x="1136193" y="5562600"/>
            <a:ext cx="866159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 smtClean="0">
                <a:solidFill>
                  <a:schemeClr val="tx1"/>
                </a:solidFill>
              </a:rPr>
              <a:t>Lorena</a:t>
            </a:r>
            <a:endParaRPr lang="es-MX" sz="1600" b="1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02352" y="5562600"/>
            <a:ext cx="742422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 smtClean="0">
                <a:solidFill>
                  <a:schemeClr val="tx1"/>
                </a:solidFill>
              </a:rPr>
              <a:t>Luis</a:t>
            </a:r>
            <a:endParaRPr lang="es-MX" sz="1600" b="1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82845" y="5562600"/>
            <a:ext cx="660268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 smtClean="0">
                <a:solidFill>
                  <a:schemeClr val="tx1"/>
                </a:solidFill>
              </a:rPr>
              <a:t>Ana</a:t>
            </a:r>
            <a:endParaRPr lang="es-MX" sz="1600" b="1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743113" y="5562600"/>
            <a:ext cx="986854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 smtClean="0">
                <a:solidFill>
                  <a:schemeClr val="tx1"/>
                </a:solidFill>
              </a:rPr>
              <a:t>Pablo</a:t>
            </a:r>
            <a:endParaRPr lang="es-MX" sz="1600" b="1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269795" y="1487022"/>
            <a:ext cx="1143000" cy="2655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 smtClean="0">
                <a:solidFill>
                  <a:schemeClr val="tx1"/>
                </a:solidFill>
              </a:rPr>
              <a:t>Carlos</a:t>
            </a:r>
            <a:endParaRPr lang="es-MX" sz="1600" b="1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491869" y="5562600"/>
            <a:ext cx="618685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 smtClean="0">
                <a:solidFill>
                  <a:schemeClr val="tx1"/>
                </a:solidFill>
              </a:rPr>
              <a:t>Raúl</a:t>
            </a:r>
            <a:endParaRPr lang="es-MX" sz="1600" b="1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82807" y="5562600"/>
            <a:ext cx="984273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 smtClean="0">
                <a:solidFill>
                  <a:schemeClr val="tx1"/>
                </a:solidFill>
              </a:rPr>
              <a:t>Manuel</a:t>
            </a:r>
            <a:endParaRPr lang="es-MX" sz="1600" b="1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761225" y="5562600"/>
            <a:ext cx="866159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 smtClean="0">
                <a:solidFill>
                  <a:schemeClr val="tx1"/>
                </a:solidFill>
              </a:rPr>
              <a:t>María</a:t>
            </a:r>
            <a:endParaRPr lang="es-MX" sz="1600" b="1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627384" y="5562600"/>
            <a:ext cx="933652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 smtClean="0">
                <a:solidFill>
                  <a:schemeClr val="tx1"/>
                </a:solidFill>
              </a:rPr>
              <a:t>Rafael</a:t>
            </a:r>
            <a:endParaRPr lang="es-MX" sz="1600" b="1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412795" y="1487022"/>
            <a:ext cx="921326" cy="2655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 smtClean="0">
                <a:solidFill>
                  <a:schemeClr val="tx1"/>
                </a:solidFill>
              </a:rPr>
              <a:t>Lola</a:t>
            </a:r>
            <a:endParaRPr lang="es-MX" sz="1600" b="1" dirty="0">
              <a:solidFill>
                <a:schemeClr val="tx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B8D14-47F9-40AA-B0C4-D1B3276BD9EF}" type="slidenum">
              <a:rPr lang="es-MX" smtClean="0"/>
              <a:t>1</a:t>
            </a:fld>
            <a:endParaRPr lang="es-MX"/>
          </a:p>
        </p:txBody>
      </p:sp>
      <p:sp>
        <p:nvSpPr>
          <p:cNvPr id="15" name="Rectangle 14"/>
          <p:cNvSpPr/>
          <p:nvPr/>
        </p:nvSpPr>
        <p:spPr>
          <a:xfrm>
            <a:off x="1653625" y="70042"/>
            <a:ext cx="4828181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La </a:t>
            </a:r>
            <a:r>
              <a:rPr lang="en-US" sz="88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Familia</a:t>
            </a:r>
            <a:endParaRPr lang="en-US" sz="8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02795" y="2819400"/>
            <a:ext cx="7619999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¿</a:t>
            </a:r>
            <a:r>
              <a:rPr lang="en-US" sz="6600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Cómo</a:t>
            </a:r>
            <a:r>
              <a:rPr lang="en-US" sz="6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en-US" sz="6600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es</a:t>
            </a:r>
            <a:r>
              <a:rPr lang="en-US" sz="6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en-US" sz="6600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tu</a:t>
            </a:r>
            <a:r>
              <a:rPr lang="en-US" sz="6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en-US" sz="6600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familia</a:t>
            </a:r>
            <a:r>
              <a:rPr lang="en-US" sz="6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2582092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B8D14-47F9-40AA-B0C4-D1B3276BD9EF}" type="slidenum">
              <a:rPr lang="es-MX" smtClean="0"/>
              <a:t>10</a:t>
            </a:fld>
            <a:endParaRPr lang="es-MX"/>
          </a:p>
        </p:txBody>
      </p:sp>
      <p:sp>
        <p:nvSpPr>
          <p:cNvPr id="3" name="Rectangle 2"/>
          <p:cNvSpPr/>
          <p:nvPr/>
        </p:nvSpPr>
        <p:spPr>
          <a:xfrm>
            <a:off x="1986988" y="228600"/>
            <a:ext cx="474899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MX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Profesiones</a:t>
            </a:r>
            <a:r>
              <a:rPr lang="en-US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s-MX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u</a:t>
            </a:r>
            <a:r>
              <a:rPr lang="en-US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s-MX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</a:t>
            </a:r>
            <a:r>
              <a:rPr lang="es-MX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cupaciones</a:t>
            </a:r>
            <a:endParaRPr lang="es-MX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5481" y="813375"/>
            <a:ext cx="7751353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s-MX" sz="2400" dirty="0" smtClean="0"/>
              <a:t>Ingeniero		16. Biólogo		31. Cura</a:t>
            </a:r>
          </a:p>
          <a:p>
            <a:pPr marL="457200" indent="-457200">
              <a:buFont typeface="+mj-lt"/>
              <a:buAutoNum type="arabicPeriod"/>
            </a:pPr>
            <a:r>
              <a:rPr lang="es-MX" sz="2400" dirty="0" smtClean="0"/>
              <a:t>Médico		17. Capitán		32. Monja</a:t>
            </a:r>
          </a:p>
          <a:p>
            <a:pPr marL="457200" indent="-457200">
              <a:buFont typeface="+mj-lt"/>
              <a:buAutoNum type="arabicPeriod"/>
            </a:pPr>
            <a:r>
              <a:rPr lang="es-MX" sz="2400" dirty="0" smtClean="0"/>
              <a:t>Arquitecto		18. Barbero		33. Vendedor</a:t>
            </a:r>
          </a:p>
          <a:p>
            <a:pPr marL="457200" indent="-457200">
              <a:buFont typeface="+mj-lt"/>
              <a:buAutoNum type="arabicPeriod"/>
            </a:pPr>
            <a:r>
              <a:rPr lang="es-MX" sz="2400" dirty="0" smtClean="0"/>
              <a:t>Mesonero		19. Estilista		34. Cajero</a:t>
            </a:r>
          </a:p>
          <a:p>
            <a:pPr marL="457200" indent="-457200">
              <a:buFont typeface="+mj-lt"/>
              <a:buAutoNum type="arabicPeriod"/>
            </a:pPr>
            <a:r>
              <a:rPr lang="es-MX" sz="2400" dirty="0" smtClean="0"/>
              <a:t>Cocinero		20. Fotógrafo		35. Banquero</a:t>
            </a:r>
          </a:p>
          <a:p>
            <a:pPr marL="457200" indent="-457200">
              <a:buFont typeface="+mj-lt"/>
              <a:buAutoNum type="arabicPeriod"/>
            </a:pPr>
            <a:r>
              <a:rPr lang="es-MX" sz="2400" dirty="0" smtClean="0"/>
              <a:t>Secretaria		21. Actor/Actriz	36. Analista</a:t>
            </a:r>
          </a:p>
          <a:p>
            <a:pPr marL="457200" indent="-457200">
              <a:buFont typeface="+mj-lt"/>
              <a:buAutoNum type="arabicPeriod"/>
            </a:pPr>
            <a:r>
              <a:rPr lang="es-MX" sz="2400" dirty="0" smtClean="0"/>
              <a:t>Gerente		22. Director		37. Joyero</a:t>
            </a:r>
          </a:p>
          <a:p>
            <a:pPr marL="457200" indent="-457200">
              <a:buFont typeface="+mj-lt"/>
              <a:buAutoNum type="arabicPeriod"/>
            </a:pPr>
            <a:r>
              <a:rPr lang="es-MX" sz="2400" dirty="0" smtClean="0"/>
              <a:t>Profesor		23. Escritor		38. Bibliotecario</a:t>
            </a:r>
          </a:p>
          <a:p>
            <a:pPr marL="457200" indent="-457200">
              <a:buFont typeface="+mj-lt"/>
              <a:buAutoNum type="arabicPeriod"/>
            </a:pPr>
            <a:r>
              <a:rPr lang="es-MX" sz="2400" dirty="0" smtClean="0"/>
              <a:t>Maestro		24. Deportista		39. Taxista</a:t>
            </a:r>
          </a:p>
          <a:p>
            <a:pPr marL="457200" indent="-457200">
              <a:buFont typeface="+mj-lt"/>
              <a:buAutoNum type="arabicPeriod"/>
            </a:pPr>
            <a:r>
              <a:rPr lang="es-MX" sz="2400" dirty="0" smtClean="0"/>
              <a:t>Contador		25. Locutor		40. Bombero</a:t>
            </a:r>
          </a:p>
          <a:p>
            <a:pPr marL="457200" indent="-457200">
              <a:buFont typeface="+mj-lt"/>
              <a:buAutoNum type="arabicPeriod"/>
            </a:pPr>
            <a:r>
              <a:rPr lang="es-MX" sz="2400" dirty="0" smtClean="0"/>
              <a:t>Piloto		26. Químico		41. Policía</a:t>
            </a:r>
          </a:p>
          <a:p>
            <a:pPr marL="457200" indent="-457200">
              <a:buFont typeface="+mj-lt"/>
              <a:buAutoNum type="arabicPeriod"/>
            </a:pPr>
            <a:r>
              <a:rPr lang="es-MX" sz="2400" dirty="0" smtClean="0"/>
              <a:t>Músico		27. Físico		42. Cartero</a:t>
            </a:r>
          </a:p>
          <a:p>
            <a:pPr marL="457200" indent="-457200">
              <a:buFont typeface="+mj-lt"/>
              <a:buAutoNum type="arabicPeriod"/>
            </a:pPr>
            <a:r>
              <a:rPr lang="es-MX" sz="2400" dirty="0" smtClean="0"/>
              <a:t>Modelo		28. Historiador	43. Panadero</a:t>
            </a:r>
          </a:p>
          <a:p>
            <a:pPr marL="457200" indent="-457200">
              <a:buFont typeface="+mj-lt"/>
              <a:buAutoNum type="arabicPeriod"/>
            </a:pPr>
            <a:r>
              <a:rPr lang="es-MX" sz="2400" dirty="0" smtClean="0"/>
              <a:t>Juez		29. Cirujano		44. Carnicero  </a:t>
            </a:r>
          </a:p>
          <a:p>
            <a:pPr marL="457200" indent="-457200">
              <a:buFont typeface="+mj-lt"/>
              <a:buAutoNum type="arabicPeriod"/>
            </a:pPr>
            <a:r>
              <a:rPr lang="es-MX" sz="2400" dirty="0" smtClean="0"/>
              <a:t>Abogado		30. Enfermera		45. Zapatero </a:t>
            </a:r>
            <a:endParaRPr lang="es-MX" sz="2400" dirty="0"/>
          </a:p>
        </p:txBody>
      </p:sp>
    </p:spTree>
    <p:extLst>
      <p:ext uri="{BB962C8B-B14F-4D97-AF65-F5344CB8AC3E}">
        <p14:creationId xmlns:p14="http://schemas.microsoft.com/office/powerpoint/2010/main" val="1153998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B8D14-47F9-40AA-B0C4-D1B3276BD9EF}" type="slidenum">
              <a:rPr lang="es-MX" smtClean="0"/>
              <a:t>11</a:t>
            </a:fld>
            <a:endParaRPr lang="es-MX"/>
          </a:p>
        </p:txBody>
      </p:sp>
      <p:sp>
        <p:nvSpPr>
          <p:cNvPr id="3" name="TextBox 2"/>
          <p:cNvSpPr txBox="1"/>
          <p:nvPr/>
        </p:nvSpPr>
        <p:spPr>
          <a:xfrm>
            <a:off x="1524000" y="445350"/>
            <a:ext cx="61772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000" b="1" dirty="0" smtClean="0">
                <a:solidFill>
                  <a:schemeClr val="accent1"/>
                </a:solidFill>
              </a:rPr>
              <a:t>Yo soy _________________ .</a:t>
            </a:r>
            <a:endParaRPr lang="es-MX" sz="4000" b="1" dirty="0">
              <a:solidFill>
                <a:schemeClr val="accent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51625" y="5486400"/>
            <a:ext cx="20289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000" b="1" dirty="0" smtClean="0"/>
              <a:t>abogado</a:t>
            </a:r>
            <a:endParaRPr lang="es-MX" sz="40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0955" y="1524000"/>
            <a:ext cx="4543358" cy="3419475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>
            <a:off x="990600" y="1600200"/>
            <a:ext cx="2057400" cy="5334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6809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B8D14-47F9-40AA-B0C4-D1B3276BD9EF}" type="slidenum">
              <a:rPr lang="es-MX" smtClean="0"/>
              <a:t>12</a:t>
            </a:fld>
            <a:endParaRPr lang="es-MX"/>
          </a:p>
        </p:txBody>
      </p:sp>
      <p:sp>
        <p:nvSpPr>
          <p:cNvPr id="3" name="TextBox 2"/>
          <p:cNvSpPr txBox="1"/>
          <p:nvPr/>
        </p:nvSpPr>
        <p:spPr>
          <a:xfrm>
            <a:off x="1524000" y="445350"/>
            <a:ext cx="61772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000" b="1" dirty="0" smtClean="0">
                <a:solidFill>
                  <a:schemeClr val="accent1"/>
                </a:solidFill>
              </a:rPr>
              <a:t>Yo soy _________________ .</a:t>
            </a:r>
            <a:endParaRPr lang="es-MX" sz="4000" b="1" dirty="0">
              <a:solidFill>
                <a:schemeClr val="accent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51625" y="5486400"/>
            <a:ext cx="137531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000" b="1" dirty="0" smtClean="0"/>
              <a:t>actor.</a:t>
            </a:r>
            <a:endParaRPr lang="es-MX" sz="4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1524000"/>
            <a:ext cx="381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658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B8D14-47F9-40AA-B0C4-D1B3276BD9EF}" type="slidenum">
              <a:rPr lang="es-MX" smtClean="0"/>
              <a:t>13</a:t>
            </a:fld>
            <a:endParaRPr lang="es-MX"/>
          </a:p>
        </p:txBody>
      </p:sp>
      <p:sp>
        <p:nvSpPr>
          <p:cNvPr id="3" name="TextBox 2"/>
          <p:cNvSpPr txBox="1"/>
          <p:nvPr/>
        </p:nvSpPr>
        <p:spPr>
          <a:xfrm>
            <a:off x="1524000" y="445350"/>
            <a:ext cx="61772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000" b="1" dirty="0" smtClean="0">
                <a:solidFill>
                  <a:schemeClr val="accent1"/>
                </a:solidFill>
              </a:rPr>
              <a:t>Yo soy _________________ .</a:t>
            </a:r>
            <a:endParaRPr lang="es-MX" sz="4000" b="1" dirty="0">
              <a:solidFill>
                <a:schemeClr val="accent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51625" y="5486400"/>
            <a:ext cx="14798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000" b="1" dirty="0" smtClean="0"/>
              <a:t>actriz.</a:t>
            </a:r>
            <a:endParaRPr lang="es-MX" sz="4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8818" y="1524000"/>
            <a:ext cx="4167632" cy="372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658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B8D14-47F9-40AA-B0C4-D1B3276BD9EF}" type="slidenum">
              <a:rPr lang="es-MX" smtClean="0"/>
              <a:t>14</a:t>
            </a:fld>
            <a:endParaRPr lang="es-MX"/>
          </a:p>
        </p:txBody>
      </p:sp>
      <p:sp>
        <p:nvSpPr>
          <p:cNvPr id="3" name="TextBox 2"/>
          <p:cNvSpPr txBox="1"/>
          <p:nvPr/>
        </p:nvSpPr>
        <p:spPr>
          <a:xfrm>
            <a:off x="1524000" y="445350"/>
            <a:ext cx="61772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000" b="1" dirty="0" smtClean="0">
                <a:solidFill>
                  <a:schemeClr val="accent1"/>
                </a:solidFill>
              </a:rPr>
              <a:t>Yo soy _________________ .</a:t>
            </a:r>
            <a:endParaRPr lang="es-MX" sz="4000" b="1" dirty="0">
              <a:solidFill>
                <a:schemeClr val="accent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51625" y="5486400"/>
            <a:ext cx="19820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000" b="1" dirty="0" smtClean="0"/>
              <a:t>analista.</a:t>
            </a:r>
            <a:endParaRPr lang="es-MX" sz="4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8097" y="1371600"/>
            <a:ext cx="5843171" cy="3502674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H="1">
            <a:off x="6781800" y="685800"/>
            <a:ext cx="1600200" cy="9906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3658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B8D14-47F9-40AA-B0C4-D1B3276BD9EF}" type="slidenum">
              <a:rPr lang="es-MX" smtClean="0"/>
              <a:t>15</a:t>
            </a:fld>
            <a:endParaRPr lang="es-MX"/>
          </a:p>
        </p:txBody>
      </p:sp>
      <p:sp>
        <p:nvSpPr>
          <p:cNvPr id="3" name="TextBox 2"/>
          <p:cNvSpPr txBox="1"/>
          <p:nvPr/>
        </p:nvSpPr>
        <p:spPr>
          <a:xfrm>
            <a:off x="1524000" y="445350"/>
            <a:ext cx="61772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000" b="1" dirty="0" smtClean="0">
                <a:solidFill>
                  <a:schemeClr val="accent1"/>
                </a:solidFill>
              </a:rPr>
              <a:t>Yo soy _________________ .</a:t>
            </a:r>
            <a:endParaRPr lang="es-MX" sz="4000" b="1" dirty="0">
              <a:solidFill>
                <a:schemeClr val="accent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51625" y="5486400"/>
            <a:ext cx="252190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000" b="1" dirty="0" smtClean="0"/>
              <a:t>arquitecto.</a:t>
            </a:r>
            <a:endParaRPr lang="es-MX" sz="4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3851" y="1905000"/>
            <a:ext cx="4477566" cy="2962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658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B8D14-47F9-40AA-B0C4-D1B3276BD9EF}" type="slidenum">
              <a:rPr lang="es-MX" smtClean="0"/>
              <a:t>16</a:t>
            </a:fld>
            <a:endParaRPr lang="es-MX"/>
          </a:p>
        </p:txBody>
      </p:sp>
      <p:sp>
        <p:nvSpPr>
          <p:cNvPr id="3" name="TextBox 2"/>
          <p:cNvSpPr txBox="1"/>
          <p:nvPr/>
        </p:nvSpPr>
        <p:spPr>
          <a:xfrm>
            <a:off x="1524000" y="445350"/>
            <a:ext cx="61772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000" b="1" dirty="0" smtClean="0">
                <a:solidFill>
                  <a:schemeClr val="accent1"/>
                </a:solidFill>
              </a:rPr>
              <a:t>Yo soy _________________ .</a:t>
            </a:r>
            <a:endParaRPr lang="es-MX" sz="4000" b="1" dirty="0">
              <a:solidFill>
                <a:schemeClr val="accent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51625" y="5486400"/>
            <a:ext cx="25190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000" b="1" dirty="0" smtClean="0"/>
              <a:t>deportista.</a:t>
            </a:r>
            <a:endParaRPr lang="es-MX" sz="4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1752600"/>
            <a:ext cx="4558352" cy="3418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658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B8D14-47F9-40AA-B0C4-D1B3276BD9EF}" type="slidenum">
              <a:rPr lang="es-MX" smtClean="0"/>
              <a:t>17</a:t>
            </a:fld>
            <a:endParaRPr lang="es-MX"/>
          </a:p>
        </p:txBody>
      </p:sp>
      <p:sp>
        <p:nvSpPr>
          <p:cNvPr id="3" name="TextBox 2"/>
          <p:cNvSpPr txBox="1"/>
          <p:nvPr/>
        </p:nvSpPr>
        <p:spPr>
          <a:xfrm>
            <a:off x="1524000" y="445350"/>
            <a:ext cx="61772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000" b="1" dirty="0" smtClean="0">
                <a:solidFill>
                  <a:schemeClr val="accent1"/>
                </a:solidFill>
              </a:rPr>
              <a:t>Yo soy _________________ .</a:t>
            </a:r>
            <a:endParaRPr lang="es-MX" sz="4000" b="1" dirty="0">
              <a:solidFill>
                <a:schemeClr val="accent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51625" y="5486400"/>
            <a:ext cx="23873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000" b="1" dirty="0" smtClean="0"/>
              <a:t>banquero.</a:t>
            </a:r>
            <a:endParaRPr lang="es-MX" sz="4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0" y="1676400"/>
            <a:ext cx="3695700" cy="369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658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B8D14-47F9-40AA-B0C4-D1B3276BD9EF}" type="slidenum">
              <a:rPr lang="es-MX" smtClean="0"/>
              <a:t>18</a:t>
            </a:fld>
            <a:endParaRPr lang="es-MX"/>
          </a:p>
        </p:txBody>
      </p:sp>
      <p:sp>
        <p:nvSpPr>
          <p:cNvPr id="3" name="TextBox 2"/>
          <p:cNvSpPr txBox="1"/>
          <p:nvPr/>
        </p:nvSpPr>
        <p:spPr>
          <a:xfrm>
            <a:off x="1524000" y="445350"/>
            <a:ext cx="61772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000" b="1" dirty="0" smtClean="0">
                <a:solidFill>
                  <a:schemeClr val="accent1"/>
                </a:solidFill>
              </a:rPr>
              <a:t>Yo soy _________________ .</a:t>
            </a:r>
            <a:endParaRPr lang="es-MX" sz="4000" b="1" dirty="0">
              <a:solidFill>
                <a:schemeClr val="accent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51625" y="5486400"/>
            <a:ext cx="20186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000" b="1" dirty="0" smtClean="0"/>
              <a:t>barbero.</a:t>
            </a:r>
            <a:endParaRPr lang="es-MX" sz="4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2284" y="1524000"/>
            <a:ext cx="5600700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658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B8D14-47F9-40AA-B0C4-D1B3276BD9EF}" type="slidenum">
              <a:rPr lang="es-MX" smtClean="0"/>
              <a:t>19</a:t>
            </a:fld>
            <a:endParaRPr lang="es-MX"/>
          </a:p>
        </p:txBody>
      </p:sp>
      <p:sp>
        <p:nvSpPr>
          <p:cNvPr id="3" name="TextBox 2"/>
          <p:cNvSpPr txBox="1"/>
          <p:nvPr/>
        </p:nvSpPr>
        <p:spPr>
          <a:xfrm>
            <a:off x="1524000" y="445350"/>
            <a:ext cx="61772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000" b="1" dirty="0" smtClean="0">
                <a:solidFill>
                  <a:schemeClr val="accent1"/>
                </a:solidFill>
              </a:rPr>
              <a:t>Yo soy _________________ .</a:t>
            </a:r>
            <a:endParaRPr lang="es-MX" sz="4000" b="1" dirty="0">
              <a:solidFill>
                <a:schemeClr val="accent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19917" y="5573395"/>
            <a:ext cx="29854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000" b="1" dirty="0" smtClean="0"/>
              <a:t>bibliotecaria.</a:t>
            </a:r>
            <a:endParaRPr lang="es-MX" sz="4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1284604"/>
            <a:ext cx="3352800" cy="4288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658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9D0CD-9CF9-44A4-B9E7-6A29B14439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9590" y="304800"/>
            <a:ext cx="8999771" cy="63709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2400" b="1" u="sng" dirty="0" err="1" smtClean="0">
                <a:solidFill>
                  <a:srgbClr val="002060"/>
                </a:solidFill>
              </a:rPr>
              <a:t>Unit</a:t>
            </a:r>
            <a:r>
              <a:rPr lang="es-MX" sz="2400" b="1" u="sng" dirty="0" smtClean="0">
                <a:solidFill>
                  <a:srgbClr val="002060"/>
                </a:solidFill>
              </a:rPr>
              <a:t> 1</a:t>
            </a:r>
            <a:r>
              <a:rPr lang="es-MX" sz="2400" dirty="0" smtClean="0">
                <a:solidFill>
                  <a:prstClr val="black"/>
                </a:solidFill>
              </a:rPr>
              <a:t>:  </a:t>
            </a:r>
            <a:r>
              <a:rPr lang="es-MX" sz="2400" dirty="0" err="1" smtClean="0">
                <a:solidFill>
                  <a:prstClr val="black"/>
                </a:solidFill>
              </a:rPr>
              <a:t>My</a:t>
            </a:r>
            <a:r>
              <a:rPr lang="es-MX" sz="2400" dirty="0" smtClean="0">
                <a:solidFill>
                  <a:prstClr val="black"/>
                </a:solidFill>
              </a:rPr>
              <a:t> </a:t>
            </a:r>
            <a:r>
              <a:rPr lang="es-MX" sz="2400" dirty="0" err="1" smtClean="0">
                <a:solidFill>
                  <a:prstClr val="black"/>
                </a:solidFill>
              </a:rPr>
              <a:t>Family</a:t>
            </a:r>
            <a:r>
              <a:rPr lang="es-MX" sz="2400" dirty="0" smtClean="0">
                <a:solidFill>
                  <a:prstClr val="black"/>
                </a:solidFill>
              </a:rPr>
              <a:t> and I (Mi familia y yo)</a:t>
            </a:r>
          </a:p>
          <a:p>
            <a:pPr algn="ctr"/>
            <a:endParaRPr lang="es-MX" sz="2400" dirty="0" smtClean="0">
              <a:solidFill>
                <a:prstClr val="black"/>
              </a:solidFill>
            </a:endParaRPr>
          </a:p>
          <a:p>
            <a:r>
              <a:rPr lang="es-MX" sz="2400" b="1" u="sng" dirty="0" err="1" smtClean="0">
                <a:solidFill>
                  <a:srgbClr val="002060"/>
                </a:solidFill>
              </a:rPr>
              <a:t>Section</a:t>
            </a:r>
            <a:r>
              <a:rPr lang="es-MX" sz="2400" b="1" u="sng" dirty="0" smtClean="0">
                <a:solidFill>
                  <a:srgbClr val="002060"/>
                </a:solidFill>
              </a:rPr>
              <a:t> 1</a:t>
            </a:r>
            <a:r>
              <a:rPr lang="es-MX" sz="2400" dirty="0" smtClean="0">
                <a:solidFill>
                  <a:prstClr val="black"/>
                </a:solidFill>
              </a:rPr>
              <a:t>: </a:t>
            </a:r>
            <a:r>
              <a:rPr lang="es-MX" sz="2400" dirty="0" err="1" smtClean="0">
                <a:solidFill>
                  <a:prstClr val="black"/>
                </a:solidFill>
              </a:rPr>
              <a:t>What</a:t>
            </a:r>
            <a:r>
              <a:rPr lang="es-MX" sz="2400" dirty="0" smtClean="0">
                <a:solidFill>
                  <a:prstClr val="black"/>
                </a:solidFill>
              </a:rPr>
              <a:t> </a:t>
            </a:r>
            <a:r>
              <a:rPr lang="es-MX" sz="2400" dirty="0" err="1" smtClean="0">
                <a:solidFill>
                  <a:prstClr val="black"/>
                </a:solidFill>
              </a:rPr>
              <a:t>is</a:t>
            </a:r>
            <a:r>
              <a:rPr lang="es-MX" sz="2400" dirty="0" smtClean="0">
                <a:solidFill>
                  <a:prstClr val="black"/>
                </a:solidFill>
              </a:rPr>
              <a:t> </a:t>
            </a:r>
            <a:r>
              <a:rPr lang="es-MX" sz="2400" dirty="0" err="1" smtClean="0">
                <a:solidFill>
                  <a:prstClr val="black"/>
                </a:solidFill>
              </a:rPr>
              <a:t>your</a:t>
            </a:r>
            <a:r>
              <a:rPr lang="es-MX" sz="2400" dirty="0" smtClean="0">
                <a:solidFill>
                  <a:prstClr val="black"/>
                </a:solidFill>
              </a:rPr>
              <a:t> </a:t>
            </a:r>
            <a:r>
              <a:rPr lang="es-MX" sz="2400" dirty="0" err="1" smtClean="0">
                <a:solidFill>
                  <a:prstClr val="black"/>
                </a:solidFill>
              </a:rPr>
              <a:t>family</a:t>
            </a:r>
            <a:r>
              <a:rPr lang="es-MX" sz="2400" dirty="0" smtClean="0">
                <a:solidFill>
                  <a:prstClr val="black"/>
                </a:solidFill>
              </a:rPr>
              <a:t> </a:t>
            </a:r>
            <a:r>
              <a:rPr lang="es-MX" sz="2400" dirty="0" err="1" smtClean="0">
                <a:solidFill>
                  <a:prstClr val="black"/>
                </a:solidFill>
              </a:rPr>
              <a:t>like</a:t>
            </a:r>
            <a:r>
              <a:rPr lang="es-MX" sz="2400" dirty="0" smtClean="0">
                <a:solidFill>
                  <a:prstClr val="black"/>
                </a:solidFill>
              </a:rPr>
              <a:t>? (¿Cómo es tu familia?)</a:t>
            </a:r>
          </a:p>
          <a:p>
            <a:endParaRPr lang="es-MX" sz="2400" dirty="0" smtClean="0">
              <a:solidFill>
                <a:prstClr val="black"/>
              </a:solidFill>
            </a:endParaRPr>
          </a:p>
          <a:p>
            <a:r>
              <a:rPr lang="es-MX" sz="2400" b="1" u="sng" dirty="0" err="1" smtClean="0">
                <a:solidFill>
                  <a:srgbClr val="002060"/>
                </a:solidFill>
              </a:rPr>
              <a:t>Objectives</a:t>
            </a:r>
            <a:r>
              <a:rPr lang="es-MX" sz="2400" dirty="0" smtClean="0">
                <a:solidFill>
                  <a:prstClr val="black"/>
                </a:solidFill>
              </a:rPr>
              <a:t>  </a:t>
            </a:r>
            <a:r>
              <a:rPr lang="es-MX" sz="2400" dirty="0" err="1" smtClean="0">
                <a:solidFill>
                  <a:prstClr val="black"/>
                </a:solidFill>
              </a:rPr>
              <a:t>Students</a:t>
            </a:r>
            <a:r>
              <a:rPr lang="es-MX" sz="2400" dirty="0" smtClean="0">
                <a:solidFill>
                  <a:prstClr val="black"/>
                </a:solidFill>
              </a:rPr>
              <a:t> </a:t>
            </a:r>
            <a:r>
              <a:rPr lang="es-MX" sz="2400" dirty="0" err="1" smtClean="0">
                <a:solidFill>
                  <a:prstClr val="black"/>
                </a:solidFill>
              </a:rPr>
              <a:t>will</a:t>
            </a:r>
            <a:r>
              <a:rPr lang="es-MX" sz="2400" dirty="0" smtClean="0">
                <a:solidFill>
                  <a:prstClr val="black"/>
                </a:solidFill>
              </a:rPr>
              <a:t> be </a:t>
            </a:r>
            <a:r>
              <a:rPr lang="es-MX" sz="2400" dirty="0" err="1" smtClean="0">
                <a:solidFill>
                  <a:prstClr val="black"/>
                </a:solidFill>
              </a:rPr>
              <a:t>able</a:t>
            </a:r>
            <a:r>
              <a:rPr lang="es-MX" sz="2400" dirty="0" smtClean="0">
                <a:solidFill>
                  <a:prstClr val="black"/>
                </a:solidFill>
              </a:rPr>
              <a:t> </a:t>
            </a:r>
            <a:r>
              <a:rPr lang="es-MX" sz="2400" dirty="0" err="1" smtClean="0">
                <a:solidFill>
                  <a:prstClr val="black"/>
                </a:solidFill>
              </a:rPr>
              <a:t>to</a:t>
            </a:r>
            <a:r>
              <a:rPr lang="es-MX" sz="2400" dirty="0">
                <a:solidFill>
                  <a:prstClr val="black"/>
                </a:solidFill>
              </a:rPr>
              <a:t> </a:t>
            </a:r>
            <a:r>
              <a:rPr lang="es-MX" sz="2400" dirty="0" err="1" smtClean="0">
                <a:solidFill>
                  <a:prstClr val="black"/>
                </a:solidFill>
              </a:rPr>
              <a:t>understand</a:t>
            </a:r>
            <a:r>
              <a:rPr lang="es-MX" sz="2400" dirty="0" smtClean="0">
                <a:solidFill>
                  <a:prstClr val="black"/>
                </a:solidFill>
              </a:rPr>
              <a:t>, </a:t>
            </a:r>
            <a:r>
              <a:rPr lang="es-MX" sz="2400" dirty="0" err="1" smtClean="0">
                <a:solidFill>
                  <a:prstClr val="black"/>
                </a:solidFill>
              </a:rPr>
              <a:t>speak</a:t>
            </a:r>
            <a:r>
              <a:rPr lang="es-MX" sz="2400" dirty="0" smtClean="0">
                <a:solidFill>
                  <a:prstClr val="black"/>
                </a:solidFill>
              </a:rPr>
              <a:t>, </a:t>
            </a:r>
            <a:r>
              <a:rPr lang="es-MX" sz="2400" dirty="0" err="1" smtClean="0">
                <a:solidFill>
                  <a:prstClr val="black"/>
                </a:solidFill>
              </a:rPr>
              <a:t>read</a:t>
            </a:r>
            <a:r>
              <a:rPr lang="es-MX" sz="2400" dirty="0" smtClean="0">
                <a:solidFill>
                  <a:prstClr val="black"/>
                </a:solidFill>
              </a:rPr>
              <a:t>, and </a:t>
            </a:r>
            <a:r>
              <a:rPr lang="es-MX" sz="2400" dirty="0" err="1" smtClean="0">
                <a:solidFill>
                  <a:prstClr val="black"/>
                </a:solidFill>
              </a:rPr>
              <a:t>write</a:t>
            </a:r>
            <a:endParaRPr lang="es-MX" sz="2400" dirty="0" smtClean="0">
              <a:solidFill>
                <a:prstClr val="black"/>
              </a:solidFill>
            </a:endParaRPr>
          </a:p>
          <a:p>
            <a:r>
              <a:rPr lang="es-MX" sz="2400" dirty="0" err="1" smtClean="0">
                <a:solidFill>
                  <a:prstClr val="black"/>
                </a:solidFill>
              </a:rPr>
              <a:t>About</a:t>
            </a:r>
            <a:r>
              <a:rPr lang="es-MX" sz="2400" dirty="0" smtClean="0">
                <a:solidFill>
                  <a:prstClr val="black"/>
                </a:solidFill>
              </a:rPr>
              <a:t>:</a:t>
            </a:r>
          </a:p>
          <a:p>
            <a:pPr marL="457200" indent="-457200">
              <a:buAutoNum type="arabicPeriod"/>
            </a:pPr>
            <a:r>
              <a:rPr lang="es-MX" sz="2400" dirty="0" err="1" smtClean="0">
                <a:solidFill>
                  <a:prstClr val="black"/>
                </a:solidFill>
              </a:rPr>
              <a:t>family</a:t>
            </a:r>
            <a:r>
              <a:rPr lang="es-MX" sz="2400" dirty="0" smtClean="0">
                <a:solidFill>
                  <a:prstClr val="black"/>
                </a:solidFill>
              </a:rPr>
              <a:t> </a:t>
            </a:r>
            <a:r>
              <a:rPr lang="es-MX" sz="2400" dirty="0" err="1" smtClean="0">
                <a:solidFill>
                  <a:prstClr val="black"/>
                </a:solidFill>
              </a:rPr>
              <a:t>relationships</a:t>
            </a:r>
            <a:r>
              <a:rPr lang="es-MX" sz="2400" dirty="0" smtClean="0">
                <a:solidFill>
                  <a:prstClr val="black"/>
                </a:solidFill>
              </a:rPr>
              <a:t>  2. </a:t>
            </a:r>
            <a:r>
              <a:rPr lang="es-MX" sz="2400" dirty="0" err="1" smtClean="0">
                <a:solidFill>
                  <a:prstClr val="black"/>
                </a:solidFill>
              </a:rPr>
              <a:t>physical</a:t>
            </a:r>
            <a:r>
              <a:rPr lang="es-MX" sz="2400" dirty="0" smtClean="0">
                <a:solidFill>
                  <a:prstClr val="black"/>
                </a:solidFill>
              </a:rPr>
              <a:t> and </a:t>
            </a:r>
            <a:r>
              <a:rPr lang="es-MX" sz="2400" dirty="0" err="1" smtClean="0">
                <a:solidFill>
                  <a:prstClr val="black"/>
                </a:solidFill>
              </a:rPr>
              <a:t>character</a:t>
            </a:r>
            <a:r>
              <a:rPr lang="es-MX" sz="2400" dirty="0" smtClean="0">
                <a:solidFill>
                  <a:prstClr val="black"/>
                </a:solidFill>
              </a:rPr>
              <a:t> </a:t>
            </a:r>
            <a:r>
              <a:rPr lang="es-MX" sz="2400" dirty="0" err="1" smtClean="0">
                <a:solidFill>
                  <a:prstClr val="black"/>
                </a:solidFill>
              </a:rPr>
              <a:t>traits</a:t>
            </a:r>
            <a:r>
              <a:rPr lang="es-MX" sz="2400" dirty="0" smtClean="0">
                <a:solidFill>
                  <a:prstClr val="black"/>
                </a:solidFill>
              </a:rPr>
              <a:t> </a:t>
            </a:r>
            <a:r>
              <a:rPr lang="es-MX" sz="2400" dirty="0" err="1" smtClean="0">
                <a:solidFill>
                  <a:prstClr val="black"/>
                </a:solidFill>
              </a:rPr>
              <a:t>about</a:t>
            </a:r>
            <a:r>
              <a:rPr lang="es-MX" sz="2400" dirty="0" smtClean="0">
                <a:solidFill>
                  <a:prstClr val="black"/>
                </a:solidFill>
              </a:rPr>
              <a:t> </a:t>
            </a:r>
            <a:r>
              <a:rPr lang="es-MX" sz="2400" dirty="0" err="1" smtClean="0">
                <a:solidFill>
                  <a:prstClr val="black"/>
                </a:solidFill>
              </a:rPr>
              <a:t>the</a:t>
            </a:r>
            <a:r>
              <a:rPr lang="es-MX" sz="2400" dirty="0" smtClean="0">
                <a:solidFill>
                  <a:prstClr val="black"/>
                </a:solidFill>
              </a:rPr>
              <a:t> </a:t>
            </a:r>
            <a:r>
              <a:rPr lang="es-MX" sz="2400" dirty="0" err="1" smtClean="0">
                <a:solidFill>
                  <a:prstClr val="black"/>
                </a:solidFill>
              </a:rPr>
              <a:t>their</a:t>
            </a:r>
            <a:endParaRPr lang="es-MX" sz="2400" dirty="0" smtClean="0">
              <a:solidFill>
                <a:prstClr val="black"/>
              </a:solidFill>
            </a:endParaRPr>
          </a:p>
          <a:p>
            <a:r>
              <a:rPr lang="es-MX" sz="2400" dirty="0" err="1" smtClean="0">
                <a:solidFill>
                  <a:prstClr val="black"/>
                </a:solidFill>
              </a:rPr>
              <a:t>Family</a:t>
            </a:r>
            <a:r>
              <a:rPr lang="es-MX" sz="2400" dirty="0" smtClean="0">
                <a:solidFill>
                  <a:prstClr val="black"/>
                </a:solidFill>
              </a:rPr>
              <a:t> 3. personal and </a:t>
            </a:r>
            <a:r>
              <a:rPr lang="es-MX" sz="2400" dirty="0" err="1" smtClean="0">
                <a:solidFill>
                  <a:prstClr val="black"/>
                </a:solidFill>
              </a:rPr>
              <a:t>relevant</a:t>
            </a:r>
            <a:r>
              <a:rPr lang="es-MX" sz="2400" dirty="0" smtClean="0">
                <a:solidFill>
                  <a:prstClr val="black"/>
                </a:solidFill>
              </a:rPr>
              <a:t> </a:t>
            </a:r>
            <a:r>
              <a:rPr lang="es-MX" sz="2400" dirty="0" err="1" smtClean="0">
                <a:solidFill>
                  <a:prstClr val="black"/>
                </a:solidFill>
              </a:rPr>
              <a:t>information</a:t>
            </a:r>
            <a:r>
              <a:rPr lang="es-MX" sz="2400" dirty="0" smtClean="0">
                <a:solidFill>
                  <a:prstClr val="black"/>
                </a:solidFill>
              </a:rPr>
              <a:t> </a:t>
            </a:r>
            <a:r>
              <a:rPr lang="es-MX" sz="2400" dirty="0" err="1" smtClean="0">
                <a:solidFill>
                  <a:prstClr val="black"/>
                </a:solidFill>
              </a:rPr>
              <a:t>about</a:t>
            </a:r>
            <a:r>
              <a:rPr lang="es-MX" sz="2400" dirty="0" smtClean="0">
                <a:solidFill>
                  <a:prstClr val="black"/>
                </a:solidFill>
              </a:rPr>
              <a:t> </a:t>
            </a:r>
            <a:r>
              <a:rPr lang="es-MX" sz="2400" dirty="0" err="1" smtClean="0">
                <a:solidFill>
                  <a:prstClr val="black"/>
                </a:solidFill>
              </a:rPr>
              <a:t>their</a:t>
            </a:r>
            <a:r>
              <a:rPr lang="es-MX" sz="2400" dirty="0" smtClean="0">
                <a:solidFill>
                  <a:prstClr val="black"/>
                </a:solidFill>
              </a:rPr>
              <a:t> </a:t>
            </a:r>
            <a:r>
              <a:rPr lang="es-MX" sz="2400" dirty="0" err="1" smtClean="0">
                <a:solidFill>
                  <a:prstClr val="black"/>
                </a:solidFill>
              </a:rPr>
              <a:t>family</a:t>
            </a:r>
            <a:r>
              <a:rPr lang="es-MX" sz="2400" dirty="0" smtClean="0">
                <a:solidFill>
                  <a:prstClr val="black"/>
                </a:solidFill>
              </a:rPr>
              <a:t>  </a:t>
            </a:r>
          </a:p>
          <a:p>
            <a:r>
              <a:rPr lang="es-MX" sz="2400" dirty="0" smtClean="0">
                <a:solidFill>
                  <a:prstClr val="black"/>
                </a:solidFill>
              </a:rPr>
              <a:t>4. </a:t>
            </a:r>
            <a:r>
              <a:rPr lang="es-MX" sz="2400" dirty="0" err="1" smtClean="0">
                <a:solidFill>
                  <a:prstClr val="black"/>
                </a:solidFill>
              </a:rPr>
              <a:t>Family</a:t>
            </a:r>
            <a:r>
              <a:rPr lang="es-MX" sz="2400" dirty="0" smtClean="0">
                <a:solidFill>
                  <a:prstClr val="black"/>
                </a:solidFill>
              </a:rPr>
              <a:t> </a:t>
            </a:r>
            <a:r>
              <a:rPr lang="es-MX" sz="2400" dirty="0" err="1" smtClean="0">
                <a:solidFill>
                  <a:prstClr val="black"/>
                </a:solidFill>
              </a:rPr>
              <a:t>professions</a:t>
            </a:r>
            <a:endParaRPr lang="es-MX" sz="2400" dirty="0">
              <a:solidFill>
                <a:prstClr val="black"/>
              </a:solidFill>
            </a:endParaRPr>
          </a:p>
          <a:p>
            <a:endParaRPr lang="es-MX" sz="2400" dirty="0" smtClean="0">
              <a:solidFill>
                <a:prstClr val="black"/>
              </a:solidFill>
            </a:endParaRPr>
          </a:p>
          <a:p>
            <a:r>
              <a:rPr lang="es-MX" sz="2400" b="1" u="sng" dirty="0" smtClean="0">
                <a:solidFill>
                  <a:srgbClr val="002060"/>
                </a:solidFill>
              </a:rPr>
              <a:t>MYP </a:t>
            </a:r>
            <a:r>
              <a:rPr lang="es-MX" sz="2400" b="1" u="sng" dirty="0" err="1" smtClean="0">
                <a:solidFill>
                  <a:srgbClr val="002060"/>
                </a:solidFill>
              </a:rPr>
              <a:t>Question</a:t>
            </a:r>
            <a:r>
              <a:rPr lang="es-MX" sz="2400" dirty="0" smtClean="0">
                <a:solidFill>
                  <a:prstClr val="black"/>
                </a:solidFill>
              </a:rPr>
              <a:t>: </a:t>
            </a:r>
            <a:r>
              <a:rPr lang="es-MX" sz="2400" dirty="0" err="1" smtClean="0">
                <a:solidFill>
                  <a:prstClr val="black"/>
                </a:solidFill>
              </a:rPr>
              <a:t>How</a:t>
            </a:r>
            <a:r>
              <a:rPr lang="es-MX" sz="2400" dirty="0" smtClean="0">
                <a:solidFill>
                  <a:prstClr val="black"/>
                </a:solidFill>
              </a:rPr>
              <a:t> </a:t>
            </a:r>
            <a:r>
              <a:rPr lang="es-MX" sz="2400" dirty="0" err="1" smtClean="0">
                <a:solidFill>
                  <a:prstClr val="black"/>
                </a:solidFill>
              </a:rPr>
              <a:t>does</a:t>
            </a:r>
            <a:r>
              <a:rPr lang="es-MX" sz="2400" dirty="0" smtClean="0">
                <a:solidFill>
                  <a:prstClr val="black"/>
                </a:solidFill>
              </a:rPr>
              <a:t> </a:t>
            </a:r>
            <a:r>
              <a:rPr lang="es-MX" sz="2400" dirty="0" err="1" smtClean="0">
                <a:solidFill>
                  <a:prstClr val="black"/>
                </a:solidFill>
              </a:rPr>
              <a:t>our</a:t>
            </a:r>
            <a:r>
              <a:rPr lang="es-MX" sz="2400" dirty="0" smtClean="0">
                <a:solidFill>
                  <a:prstClr val="black"/>
                </a:solidFill>
              </a:rPr>
              <a:t> </a:t>
            </a:r>
            <a:r>
              <a:rPr lang="es-MX" sz="2400" dirty="0" err="1" smtClean="0">
                <a:solidFill>
                  <a:prstClr val="black"/>
                </a:solidFill>
              </a:rPr>
              <a:t>family</a:t>
            </a:r>
            <a:r>
              <a:rPr lang="es-MX" sz="2400" dirty="0" smtClean="0">
                <a:solidFill>
                  <a:prstClr val="black"/>
                </a:solidFill>
              </a:rPr>
              <a:t> </a:t>
            </a:r>
            <a:r>
              <a:rPr lang="es-MX" sz="2400" dirty="0" err="1" smtClean="0">
                <a:solidFill>
                  <a:prstClr val="black"/>
                </a:solidFill>
              </a:rPr>
              <a:t>shape</a:t>
            </a:r>
            <a:r>
              <a:rPr lang="es-MX" sz="2400" dirty="0" smtClean="0">
                <a:solidFill>
                  <a:prstClr val="black"/>
                </a:solidFill>
              </a:rPr>
              <a:t> </a:t>
            </a:r>
            <a:r>
              <a:rPr lang="es-MX" sz="2400" dirty="0" err="1" smtClean="0">
                <a:solidFill>
                  <a:prstClr val="black"/>
                </a:solidFill>
              </a:rPr>
              <a:t>who</a:t>
            </a:r>
            <a:r>
              <a:rPr lang="es-MX" sz="2400" dirty="0" smtClean="0">
                <a:solidFill>
                  <a:prstClr val="black"/>
                </a:solidFill>
              </a:rPr>
              <a:t> </a:t>
            </a:r>
            <a:r>
              <a:rPr lang="es-MX" sz="2400" dirty="0" err="1" smtClean="0">
                <a:solidFill>
                  <a:prstClr val="black"/>
                </a:solidFill>
              </a:rPr>
              <a:t>we</a:t>
            </a:r>
            <a:r>
              <a:rPr lang="es-MX" sz="2400" dirty="0" smtClean="0">
                <a:solidFill>
                  <a:prstClr val="black"/>
                </a:solidFill>
              </a:rPr>
              <a:t> are, </a:t>
            </a:r>
          </a:p>
          <a:p>
            <a:r>
              <a:rPr lang="es-MX" sz="2400" dirty="0" err="1" smtClean="0">
                <a:solidFill>
                  <a:prstClr val="black"/>
                </a:solidFill>
              </a:rPr>
              <a:t>what</a:t>
            </a:r>
            <a:r>
              <a:rPr lang="es-MX" sz="2400" dirty="0" smtClean="0">
                <a:solidFill>
                  <a:prstClr val="black"/>
                </a:solidFill>
              </a:rPr>
              <a:t> </a:t>
            </a:r>
            <a:r>
              <a:rPr lang="es-MX" sz="2400" dirty="0" err="1" smtClean="0">
                <a:solidFill>
                  <a:prstClr val="black"/>
                </a:solidFill>
              </a:rPr>
              <a:t>we</a:t>
            </a:r>
            <a:r>
              <a:rPr lang="es-MX" sz="2400" dirty="0" smtClean="0">
                <a:solidFill>
                  <a:prstClr val="black"/>
                </a:solidFill>
              </a:rPr>
              <a:t> do, and </a:t>
            </a:r>
            <a:r>
              <a:rPr lang="es-MX" sz="2400" dirty="0" err="1" smtClean="0">
                <a:solidFill>
                  <a:prstClr val="black"/>
                </a:solidFill>
              </a:rPr>
              <a:t>how</a:t>
            </a:r>
            <a:r>
              <a:rPr lang="es-MX" sz="2400" dirty="0" smtClean="0">
                <a:solidFill>
                  <a:prstClr val="black"/>
                </a:solidFill>
              </a:rPr>
              <a:t> </a:t>
            </a:r>
            <a:r>
              <a:rPr lang="es-MX" sz="2400" dirty="0" err="1" smtClean="0">
                <a:solidFill>
                  <a:prstClr val="black"/>
                </a:solidFill>
              </a:rPr>
              <a:t>we</a:t>
            </a:r>
            <a:r>
              <a:rPr lang="es-MX" sz="2400" dirty="0" smtClean="0">
                <a:solidFill>
                  <a:prstClr val="black"/>
                </a:solidFill>
              </a:rPr>
              <a:t> do </a:t>
            </a:r>
            <a:r>
              <a:rPr lang="es-MX" sz="2400" dirty="0" err="1" smtClean="0">
                <a:solidFill>
                  <a:prstClr val="black"/>
                </a:solidFill>
              </a:rPr>
              <a:t>things</a:t>
            </a:r>
            <a:r>
              <a:rPr lang="es-MX" sz="2400" dirty="0" smtClean="0">
                <a:solidFill>
                  <a:prstClr val="black"/>
                </a:solidFill>
              </a:rPr>
              <a:t>?</a:t>
            </a:r>
          </a:p>
          <a:p>
            <a:endParaRPr lang="es-MX" sz="2400" dirty="0">
              <a:solidFill>
                <a:prstClr val="black"/>
              </a:solidFill>
            </a:endParaRPr>
          </a:p>
          <a:p>
            <a:r>
              <a:rPr lang="es-MX" sz="2400" b="1" u="sng" dirty="0" err="1" smtClean="0">
                <a:solidFill>
                  <a:srgbClr val="002060"/>
                </a:solidFill>
              </a:rPr>
              <a:t>Significant</a:t>
            </a:r>
            <a:r>
              <a:rPr lang="es-MX" sz="2400" b="1" u="sng" dirty="0" smtClean="0">
                <a:solidFill>
                  <a:srgbClr val="002060"/>
                </a:solidFill>
              </a:rPr>
              <a:t> Concept</a:t>
            </a:r>
            <a:r>
              <a:rPr lang="es-MX" sz="2400" dirty="0" smtClean="0">
                <a:solidFill>
                  <a:prstClr val="black"/>
                </a:solidFill>
              </a:rPr>
              <a:t>:  </a:t>
            </a:r>
            <a:r>
              <a:rPr lang="es-MX" sz="2400" dirty="0" err="1" smtClean="0">
                <a:solidFill>
                  <a:prstClr val="black"/>
                </a:solidFill>
              </a:rPr>
              <a:t>Our</a:t>
            </a:r>
            <a:r>
              <a:rPr lang="es-MX" sz="2400" dirty="0" smtClean="0">
                <a:solidFill>
                  <a:prstClr val="black"/>
                </a:solidFill>
              </a:rPr>
              <a:t> </a:t>
            </a:r>
            <a:r>
              <a:rPr lang="es-MX" sz="2400" dirty="0" err="1" smtClean="0">
                <a:solidFill>
                  <a:prstClr val="black"/>
                </a:solidFill>
              </a:rPr>
              <a:t>family</a:t>
            </a:r>
            <a:r>
              <a:rPr lang="es-MX" sz="2400" dirty="0" smtClean="0">
                <a:solidFill>
                  <a:prstClr val="black"/>
                </a:solidFill>
              </a:rPr>
              <a:t> </a:t>
            </a:r>
            <a:r>
              <a:rPr lang="es-MX" sz="2400" dirty="0" err="1" smtClean="0">
                <a:solidFill>
                  <a:prstClr val="black"/>
                </a:solidFill>
              </a:rPr>
              <a:t>environment</a:t>
            </a:r>
            <a:r>
              <a:rPr lang="es-MX" sz="2400" dirty="0" smtClean="0">
                <a:solidFill>
                  <a:prstClr val="black"/>
                </a:solidFill>
              </a:rPr>
              <a:t> </a:t>
            </a:r>
            <a:r>
              <a:rPr lang="es-MX" sz="2400" dirty="0" err="1" smtClean="0">
                <a:solidFill>
                  <a:prstClr val="black"/>
                </a:solidFill>
              </a:rPr>
              <a:t>is</a:t>
            </a:r>
            <a:r>
              <a:rPr lang="es-MX" sz="2400" dirty="0" smtClean="0">
                <a:solidFill>
                  <a:prstClr val="black"/>
                </a:solidFill>
              </a:rPr>
              <a:t> a </a:t>
            </a:r>
            <a:r>
              <a:rPr lang="es-MX" sz="2400" dirty="0" err="1" smtClean="0">
                <a:solidFill>
                  <a:prstClr val="black"/>
                </a:solidFill>
              </a:rPr>
              <a:t>determinant</a:t>
            </a:r>
            <a:r>
              <a:rPr lang="es-MX" sz="2400" dirty="0" smtClean="0">
                <a:solidFill>
                  <a:prstClr val="black"/>
                </a:solidFill>
              </a:rPr>
              <a:t> factor </a:t>
            </a:r>
          </a:p>
          <a:p>
            <a:r>
              <a:rPr lang="es-MX" sz="2400" dirty="0" err="1" smtClean="0">
                <a:solidFill>
                  <a:prstClr val="black"/>
                </a:solidFill>
              </a:rPr>
              <a:t>on</a:t>
            </a:r>
            <a:r>
              <a:rPr lang="es-MX" sz="2400" dirty="0" smtClean="0">
                <a:solidFill>
                  <a:prstClr val="black"/>
                </a:solidFill>
              </a:rPr>
              <a:t> </a:t>
            </a:r>
            <a:r>
              <a:rPr lang="es-MX" sz="2400" dirty="0" err="1" smtClean="0">
                <a:solidFill>
                  <a:prstClr val="black"/>
                </a:solidFill>
              </a:rPr>
              <a:t>how</a:t>
            </a:r>
            <a:r>
              <a:rPr lang="es-MX" sz="2400" dirty="0" smtClean="0">
                <a:solidFill>
                  <a:prstClr val="black"/>
                </a:solidFill>
              </a:rPr>
              <a:t> </a:t>
            </a:r>
            <a:r>
              <a:rPr lang="es-MX" sz="2400" dirty="0" err="1" smtClean="0">
                <a:solidFill>
                  <a:prstClr val="black"/>
                </a:solidFill>
              </a:rPr>
              <a:t>our</a:t>
            </a:r>
            <a:r>
              <a:rPr lang="es-MX" sz="2400" dirty="0" smtClean="0">
                <a:solidFill>
                  <a:prstClr val="black"/>
                </a:solidFill>
              </a:rPr>
              <a:t> </a:t>
            </a:r>
            <a:r>
              <a:rPr lang="es-MX" sz="2400" dirty="0" err="1" smtClean="0">
                <a:solidFill>
                  <a:prstClr val="black"/>
                </a:solidFill>
              </a:rPr>
              <a:t>lives</a:t>
            </a:r>
            <a:r>
              <a:rPr lang="es-MX" sz="2400" dirty="0" smtClean="0">
                <a:solidFill>
                  <a:prstClr val="black"/>
                </a:solidFill>
              </a:rPr>
              <a:t> </a:t>
            </a:r>
            <a:r>
              <a:rPr lang="es-MX" sz="2400" dirty="0" err="1" smtClean="0">
                <a:solidFill>
                  <a:prstClr val="black"/>
                </a:solidFill>
              </a:rPr>
              <a:t>turn</a:t>
            </a:r>
            <a:r>
              <a:rPr lang="es-MX" sz="2400" dirty="0" smtClean="0">
                <a:solidFill>
                  <a:prstClr val="black"/>
                </a:solidFill>
              </a:rPr>
              <a:t> </a:t>
            </a:r>
            <a:r>
              <a:rPr lang="es-MX" sz="2400" dirty="0" err="1" smtClean="0">
                <a:solidFill>
                  <a:prstClr val="black"/>
                </a:solidFill>
              </a:rPr>
              <a:t>out</a:t>
            </a:r>
            <a:r>
              <a:rPr lang="es-MX" sz="2400" dirty="0" smtClean="0">
                <a:solidFill>
                  <a:prstClr val="black"/>
                </a:solidFill>
              </a:rPr>
              <a:t>.</a:t>
            </a:r>
          </a:p>
          <a:p>
            <a:r>
              <a:rPr lang="es-MX" sz="2400" b="1" u="sng" dirty="0" smtClean="0">
                <a:solidFill>
                  <a:srgbClr val="002060"/>
                </a:solidFill>
              </a:rPr>
              <a:t>AOI</a:t>
            </a:r>
            <a:r>
              <a:rPr lang="es-MX" sz="2400" dirty="0" smtClean="0">
                <a:solidFill>
                  <a:prstClr val="black"/>
                </a:solidFill>
              </a:rPr>
              <a:t>: </a:t>
            </a:r>
          </a:p>
          <a:p>
            <a:pPr marL="342900" indent="-342900">
              <a:buFont typeface="+mj-lt"/>
              <a:buAutoNum type="arabicPeriod"/>
            </a:pPr>
            <a:r>
              <a:rPr lang="es-MX" sz="2400" dirty="0" err="1" smtClean="0">
                <a:solidFill>
                  <a:prstClr val="black"/>
                </a:solidFill>
              </a:rPr>
              <a:t>Health</a:t>
            </a:r>
            <a:r>
              <a:rPr lang="es-MX" sz="2400" dirty="0" smtClean="0">
                <a:solidFill>
                  <a:prstClr val="black"/>
                </a:solidFill>
              </a:rPr>
              <a:t> and Social </a:t>
            </a:r>
            <a:r>
              <a:rPr lang="es-MX" sz="2400" dirty="0" err="1" smtClean="0">
                <a:solidFill>
                  <a:prstClr val="black"/>
                </a:solidFill>
              </a:rPr>
              <a:t>Education</a:t>
            </a:r>
            <a:r>
              <a:rPr lang="es-MX" sz="2400" dirty="0">
                <a:solidFill>
                  <a:prstClr val="black"/>
                </a:solidFill>
              </a:rPr>
              <a:t> </a:t>
            </a:r>
            <a:r>
              <a:rPr lang="es-MX" sz="2400" dirty="0" smtClean="0">
                <a:solidFill>
                  <a:prstClr val="black"/>
                </a:solidFill>
              </a:rPr>
              <a:t>   2. </a:t>
            </a:r>
            <a:r>
              <a:rPr lang="es-MX" sz="2400" dirty="0" err="1" smtClean="0">
                <a:solidFill>
                  <a:prstClr val="black"/>
                </a:solidFill>
              </a:rPr>
              <a:t>Environment</a:t>
            </a:r>
            <a:endParaRPr lang="es-MX" sz="2400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1541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B8D14-47F9-40AA-B0C4-D1B3276BD9EF}" type="slidenum">
              <a:rPr lang="es-MX" smtClean="0"/>
              <a:t>20</a:t>
            </a:fld>
            <a:endParaRPr lang="es-MX"/>
          </a:p>
        </p:txBody>
      </p:sp>
      <p:sp>
        <p:nvSpPr>
          <p:cNvPr id="3" name="TextBox 2"/>
          <p:cNvSpPr txBox="1"/>
          <p:nvPr/>
        </p:nvSpPr>
        <p:spPr>
          <a:xfrm>
            <a:off x="1524000" y="445350"/>
            <a:ext cx="61772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000" b="1" dirty="0" smtClean="0">
                <a:solidFill>
                  <a:schemeClr val="accent1"/>
                </a:solidFill>
              </a:rPr>
              <a:t>Yo soy _________________ .</a:t>
            </a:r>
            <a:endParaRPr lang="es-MX" sz="4000" b="1" dirty="0">
              <a:solidFill>
                <a:schemeClr val="accent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54775" y="5486400"/>
            <a:ext cx="191571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000" b="1" dirty="0" smtClean="0"/>
              <a:t>biólogo.</a:t>
            </a:r>
            <a:endParaRPr lang="es-MX" sz="4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0154" y="1447800"/>
            <a:ext cx="5128846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658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B8D14-47F9-40AA-B0C4-D1B3276BD9EF}" type="slidenum">
              <a:rPr lang="es-MX" smtClean="0"/>
              <a:t>21</a:t>
            </a:fld>
            <a:endParaRPr lang="es-MX"/>
          </a:p>
        </p:txBody>
      </p:sp>
      <p:sp>
        <p:nvSpPr>
          <p:cNvPr id="3" name="TextBox 2"/>
          <p:cNvSpPr txBox="1"/>
          <p:nvPr/>
        </p:nvSpPr>
        <p:spPr>
          <a:xfrm>
            <a:off x="1524000" y="445350"/>
            <a:ext cx="61772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000" b="1" dirty="0" smtClean="0">
                <a:solidFill>
                  <a:schemeClr val="accent1"/>
                </a:solidFill>
              </a:rPr>
              <a:t>Yo soy _________________ .</a:t>
            </a:r>
            <a:endParaRPr lang="es-MX" sz="4000" b="1" dirty="0">
              <a:solidFill>
                <a:schemeClr val="accent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75079" y="5486400"/>
            <a:ext cx="22751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000" b="1" dirty="0" smtClean="0"/>
              <a:t>bombero.</a:t>
            </a:r>
            <a:endParaRPr lang="es-MX" sz="4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6772" y="1295400"/>
            <a:ext cx="5951723" cy="3962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658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B8D14-47F9-40AA-B0C4-D1B3276BD9EF}" type="slidenum">
              <a:rPr lang="es-MX" smtClean="0"/>
              <a:t>22</a:t>
            </a:fld>
            <a:endParaRPr lang="es-MX"/>
          </a:p>
        </p:txBody>
      </p:sp>
      <p:sp>
        <p:nvSpPr>
          <p:cNvPr id="3" name="TextBox 2"/>
          <p:cNvSpPr txBox="1"/>
          <p:nvPr/>
        </p:nvSpPr>
        <p:spPr>
          <a:xfrm>
            <a:off x="1524000" y="445350"/>
            <a:ext cx="61772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000" b="1" dirty="0" smtClean="0">
                <a:solidFill>
                  <a:schemeClr val="accent1"/>
                </a:solidFill>
              </a:rPr>
              <a:t>Yo soy _________________ .</a:t>
            </a:r>
            <a:endParaRPr lang="es-MX" sz="4000" b="1" dirty="0">
              <a:solidFill>
                <a:schemeClr val="accent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05200" y="5486400"/>
            <a:ext cx="16002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000" b="1" dirty="0" smtClean="0"/>
              <a:t>cajera.</a:t>
            </a:r>
            <a:endParaRPr lang="es-MX" sz="4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100" y="1447800"/>
            <a:ext cx="5600700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658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B8D14-47F9-40AA-B0C4-D1B3276BD9EF}" type="slidenum">
              <a:rPr lang="es-MX" smtClean="0"/>
              <a:t>23</a:t>
            </a:fld>
            <a:endParaRPr lang="es-MX"/>
          </a:p>
        </p:txBody>
      </p:sp>
      <p:sp>
        <p:nvSpPr>
          <p:cNvPr id="3" name="TextBox 2"/>
          <p:cNvSpPr txBox="1"/>
          <p:nvPr/>
        </p:nvSpPr>
        <p:spPr>
          <a:xfrm>
            <a:off x="1524000" y="445350"/>
            <a:ext cx="61772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000" b="1" dirty="0" smtClean="0">
                <a:solidFill>
                  <a:schemeClr val="accent1"/>
                </a:solidFill>
              </a:rPr>
              <a:t>Yo soy _________________ .</a:t>
            </a:r>
            <a:endParaRPr lang="es-MX" sz="4000" b="1" dirty="0">
              <a:solidFill>
                <a:schemeClr val="accent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29000" y="5486400"/>
            <a:ext cx="189026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000" b="1" dirty="0" smtClean="0"/>
              <a:t>capitán.</a:t>
            </a:r>
            <a:endParaRPr lang="es-MX" sz="4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428750"/>
            <a:ext cx="5410200" cy="405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658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B8D14-47F9-40AA-B0C4-D1B3276BD9EF}" type="slidenum">
              <a:rPr lang="es-MX" smtClean="0"/>
              <a:t>24</a:t>
            </a:fld>
            <a:endParaRPr lang="es-MX"/>
          </a:p>
        </p:txBody>
      </p:sp>
      <p:sp>
        <p:nvSpPr>
          <p:cNvPr id="3" name="TextBox 2"/>
          <p:cNvSpPr txBox="1"/>
          <p:nvPr/>
        </p:nvSpPr>
        <p:spPr>
          <a:xfrm>
            <a:off x="1524000" y="445350"/>
            <a:ext cx="61772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000" b="1" dirty="0" smtClean="0">
                <a:solidFill>
                  <a:schemeClr val="accent1"/>
                </a:solidFill>
              </a:rPr>
              <a:t>Yo soy _________________ .</a:t>
            </a:r>
            <a:endParaRPr lang="es-MX" sz="4000" b="1" dirty="0">
              <a:solidFill>
                <a:schemeClr val="accent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0" y="5715000"/>
            <a:ext cx="229614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000" b="1" dirty="0" smtClean="0"/>
              <a:t>carnicero.</a:t>
            </a:r>
            <a:endParaRPr lang="es-MX" sz="4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1162335"/>
            <a:ext cx="4238625" cy="4437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658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B8D14-47F9-40AA-B0C4-D1B3276BD9EF}" type="slidenum">
              <a:rPr lang="es-MX" smtClean="0"/>
              <a:t>25</a:t>
            </a:fld>
            <a:endParaRPr lang="es-MX"/>
          </a:p>
        </p:txBody>
      </p:sp>
      <p:sp>
        <p:nvSpPr>
          <p:cNvPr id="3" name="TextBox 2"/>
          <p:cNvSpPr txBox="1"/>
          <p:nvPr/>
        </p:nvSpPr>
        <p:spPr>
          <a:xfrm>
            <a:off x="1524000" y="445350"/>
            <a:ext cx="61772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000" b="1" dirty="0" smtClean="0">
                <a:solidFill>
                  <a:schemeClr val="accent1"/>
                </a:solidFill>
              </a:rPr>
              <a:t>Yo soy _________________ .</a:t>
            </a:r>
            <a:endParaRPr lang="es-MX" sz="4000" b="1" dirty="0">
              <a:solidFill>
                <a:schemeClr val="accent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87316" y="5638800"/>
            <a:ext cx="18506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000" b="1" dirty="0" smtClean="0"/>
              <a:t>cartero.</a:t>
            </a:r>
            <a:endParaRPr lang="es-MX" sz="4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851" y="1242137"/>
            <a:ext cx="3504547" cy="4244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658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B8D14-47F9-40AA-B0C4-D1B3276BD9EF}" type="slidenum">
              <a:rPr lang="es-MX" smtClean="0"/>
              <a:t>26</a:t>
            </a:fld>
            <a:endParaRPr lang="es-MX"/>
          </a:p>
        </p:txBody>
      </p:sp>
      <p:sp>
        <p:nvSpPr>
          <p:cNvPr id="3" name="TextBox 2"/>
          <p:cNvSpPr txBox="1"/>
          <p:nvPr/>
        </p:nvSpPr>
        <p:spPr>
          <a:xfrm>
            <a:off x="1524000" y="445350"/>
            <a:ext cx="61772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000" b="1" dirty="0" smtClean="0">
                <a:solidFill>
                  <a:schemeClr val="accent1"/>
                </a:solidFill>
              </a:rPr>
              <a:t>Yo soy _________________ .</a:t>
            </a:r>
            <a:endParaRPr lang="es-MX" sz="4000" b="1" dirty="0">
              <a:solidFill>
                <a:schemeClr val="accent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43513" y="5500048"/>
            <a:ext cx="20569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000" b="1" dirty="0" smtClean="0"/>
              <a:t>cirujano.</a:t>
            </a:r>
            <a:endParaRPr lang="es-MX" sz="4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000" y="1600200"/>
            <a:ext cx="58420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658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B8D14-47F9-40AA-B0C4-D1B3276BD9EF}" type="slidenum">
              <a:rPr lang="es-MX" smtClean="0"/>
              <a:t>27</a:t>
            </a:fld>
            <a:endParaRPr lang="es-MX"/>
          </a:p>
        </p:txBody>
      </p:sp>
      <p:sp>
        <p:nvSpPr>
          <p:cNvPr id="3" name="TextBox 2"/>
          <p:cNvSpPr txBox="1"/>
          <p:nvPr/>
        </p:nvSpPr>
        <p:spPr>
          <a:xfrm>
            <a:off x="1524000" y="445350"/>
            <a:ext cx="61772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000" b="1" dirty="0" smtClean="0">
                <a:solidFill>
                  <a:schemeClr val="accent1"/>
                </a:solidFill>
              </a:rPr>
              <a:t>Yo soy _________________ .</a:t>
            </a:r>
            <a:endParaRPr lang="es-MX" sz="4000" b="1" dirty="0">
              <a:solidFill>
                <a:schemeClr val="accent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99182" y="5638800"/>
            <a:ext cx="32242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000" b="1" dirty="0" smtClean="0"/>
              <a:t>cocinero/chef.</a:t>
            </a:r>
            <a:endParaRPr lang="es-MX" sz="4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7506" y="1200292"/>
            <a:ext cx="3187568" cy="4286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658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B8D14-47F9-40AA-B0C4-D1B3276BD9EF}" type="slidenum">
              <a:rPr lang="es-MX" smtClean="0"/>
              <a:t>28</a:t>
            </a:fld>
            <a:endParaRPr lang="es-MX"/>
          </a:p>
        </p:txBody>
      </p:sp>
      <p:sp>
        <p:nvSpPr>
          <p:cNvPr id="3" name="TextBox 2"/>
          <p:cNvSpPr txBox="1"/>
          <p:nvPr/>
        </p:nvSpPr>
        <p:spPr>
          <a:xfrm>
            <a:off x="1524000" y="445350"/>
            <a:ext cx="61772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000" b="1" dirty="0" smtClean="0">
                <a:solidFill>
                  <a:schemeClr val="accent1"/>
                </a:solidFill>
              </a:rPr>
              <a:t>Yo soy _________________ .</a:t>
            </a:r>
            <a:endParaRPr lang="es-MX" sz="4000" b="1" dirty="0">
              <a:solidFill>
                <a:schemeClr val="accent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33800" y="5500048"/>
            <a:ext cx="21952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000" b="1" dirty="0" smtClean="0"/>
              <a:t>contador.</a:t>
            </a:r>
            <a:endParaRPr lang="es-MX" sz="4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9568" y="1371600"/>
            <a:ext cx="5786132" cy="3857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658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B8D14-47F9-40AA-B0C4-D1B3276BD9EF}" type="slidenum">
              <a:rPr lang="es-MX" smtClean="0"/>
              <a:t>29</a:t>
            </a:fld>
            <a:endParaRPr lang="es-MX"/>
          </a:p>
        </p:txBody>
      </p:sp>
      <p:sp>
        <p:nvSpPr>
          <p:cNvPr id="3" name="TextBox 2"/>
          <p:cNvSpPr txBox="1"/>
          <p:nvPr/>
        </p:nvSpPr>
        <p:spPr>
          <a:xfrm>
            <a:off x="1524000" y="445350"/>
            <a:ext cx="61772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000" b="1" dirty="0" smtClean="0">
                <a:solidFill>
                  <a:schemeClr val="accent1"/>
                </a:solidFill>
              </a:rPr>
              <a:t>Yo soy _________________ .</a:t>
            </a:r>
            <a:endParaRPr lang="es-MX" sz="4000" b="1" dirty="0">
              <a:solidFill>
                <a:schemeClr val="accent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67200" y="5638800"/>
            <a:ext cx="123617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000" b="1" dirty="0" smtClean="0"/>
              <a:t>cura.</a:t>
            </a:r>
            <a:endParaRPr lang="es-MX" sz="4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428750"/>
            <a:ext cx="5410200" cy="405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658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81" y="416602"/>
            <a:ext cx="9040091" cy="567939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81000" y="5562600"/>
            <a:ext cx="10668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 smtClean="0">
                <a:solidFill>
                  <a:schemeClr val="tx1"/>
                </a:solidFill>
              </a:rPr>
              <a:t>Lorena</a:t>
            </a:r>
            <a:endParaRPr lang="es-MX" sz="2400" b="1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47800" y="5562600"/>
            <a:ext cx="9144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 smtClean="0">
                <a:solidFill>
                  <a:schemeClr val="tx1"/>
                </a:solidFill>
              </a:rPr>
              <a:t>Luis</a:t>
            </a:r>
            <a:endParaRPr lang="es-MX" sz="2400" b="1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581931" y="5562600"/>
            <a:ext cx="813216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 smtClean="0">
                <a:solidFill>
                  <a:schemeClr val="tx1"/>
                </a:solidFill>
              </a:rPr>
              <a:t>Ana</a:t>
            </a:r>
            <a:endParaRPr lang="es-MX" sz="2400" b="1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395146" y="5562600"/>
            <a:ext cx="1215453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 smtClean="0">
                <a:solidFill>
                  <a:schemeClr val="tx1"/>
                </a:solidFill>
              </a:rPr>
              <a:t>Pablo</a:t>
            </a:r>
            <a:endParaRPr lang="es-MX" sz="2400" b="1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48000" y="402861"/>
            <a:ext cx="12954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800" b="1" dirty="0" smtClean="0">
                <a:solidFill>
                  <a:schemeClr val="tx1"/>
                </a:solidFill>
              </a:rPr>
              <a:t>Carlos</a:t>
            </a:r>
            <a:endParaRPr lang="es-MX" sz="2800" b="1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791200" y="5562600"/>
            <a:ext cx="762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 smtClean="0">
                <a:solidFill>
                  <a:schemeClr val="tx1"/>
                </a:solidFill>
              </a:rPr>
              <a:t>Raúl</a:t>
            </a:r>
            <a:endParaRPr lang="es-MX" sz="2400" b="1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78926" y="5562600"/>
            <a:ext cx="1212274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 smtClean="0">
                <a:solidFill>
                  <a:schemeClr val="tx1"/>
                </a:solidFill>
              </a:rPr>
              <a:t>Manuel</a:t>
            </a:r>
            <a:endParaRPr lang="es-MX" sz="2400" b="1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362200" y="5562600"/>
            <a:ext cx="10668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 smtClean="0">
                <a:solidFill>
                  <a:schemeClr val="tx1"/>
                </a:solidFill>
              </a:rPr>
              <a:t>María</a:t>
            </a:r>
            <a:endParaRPr lang="es-MX" sz="2400" b="1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429000" y="5562600"/>
            <a:ext cx="1149926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 smtClean="0">
                <a:solidFill>
                  <a:schemeClr val="tx1"/>
                </a:solidFill>
              </a:rPr>
              <a:t>Rafael</a:t>
            </a:r>
            <a:endParaRPr lang="es-MX" sz="2400" b="1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724400" y="402861"/>
            <a:ext cx="10668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800" b="1" dirty="0" smtClean="0">
                <a:solidFill>
                  <a:schemeClr val="tx1"/>
                </a:solidFill>
              </a:rPr>
              <a:t>Lola</a:t>
            </a:r>
            <a:endParaRPr lang="es-MX" sz="2800" b="1" dirty="0">
              <a:solidFill>
                <a:schemeClr val="tx1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112426" y="2080664"/>
            <a:ext cx="9144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 smtClean="0">
                <a:solidFill>
                  <a:schemeClr val="tx1"/>
                </a:solidFill>
              </a:rPr>
              <a:t>Yo</a:t>
            </a:r>
            <a:endParaRPr lang="es-MX" sz="2400" b="1" dirty="0">
              <a:solidFill>
                <a:schemeClr val="tx1"/>
              </a:solidFill>
            </a:endParaRPr>
          </a:p>
        </p:txBody>
      </p:sp>
      <p:cxnSp>
        <p:nvCxnSpPr>
          <p:cNvPr id="72" name="Straight Arrow Connector 71"/>
          <p:cNvCxnSpPr>
            <a:stCxn id="14" idx="4"/>
          </p:cNvCxnSpPr>
          <p:nvPr/>
        </p:nvCxnSpPr>
        <p:spPr>
          <a:xfrm>
            <a:off x="569626" y="2614064"/>
            <a:ext cx="344774" cy="47859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ounded Rectangle 15"/>
          <p:cNvSpPr/>
          <p:nvPr/>
        </p:nvSpPr>
        <p:spPr>
          <a:xfrm>
            <a:off x="418475" y="783861"/>
            <a:ext cx="1828800" cy="6639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800" b="1" dirty="0" smtClean="0">
                <a:solidFill>
                  <a:srgbClr val="FF0000"/>
                </a:solidFill>
              </a:rPr>
              <a:t>Abuelo</a:t>
            </a:r>
            <a:endParaRPr lang="es-MX" sz="2800" b="1" dirty="0">
              <a:solidFill>
                <a:srgbClr val="FF0000"/>
              </a:solidFill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7270171" y="2282094"/>
            <a:ext cx="1828800" cy="6639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800" b="1" dirty="0" smtClean="0">
                <a:solidFill>
                  <a:srgbClr val="FF0000"/>
                </a:solidFill>
              </a:rPr>
              <a:t>Primos</a:t>
            </a:r>
            <a:endParaRPr lang="es-MX" sz="2800" b="1" dirty="0">
              <a:solidFill>
                <a:srgbClr val="FF0000"/>
              </a:solidFill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7607137" y="2843049"/>
            <a:ext cx="1154869" cy="6639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800" b="1" dirty="0" smtClean="0">
                <a:solidFill>
                  <a:srgbClr val="FF0000"/>
                </a:solidFill>
              </a:rPr>
              <a:t>Primo</a:t>
            </a:r>
            <a:endParaRPr lang="es-MX" sz="2800" b="1" dirty="0">
              <a:solidFill>
                <a:srgbClr val="FF0000"/>
              </a:solidFill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7129511" y="1183912"/>
            <a:ext cx="1828800" cy="6639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800" b="1" dirty="0" smtClean="0">
                <a:solidFill>
                  <a:srgbClr val="FF0000"/>
                </a:solidFill>
              </a:rPr>
              <a:t>Tíos</a:t>
            </a:r>
            <a:endParaRPr lang="es-MX" sz="2800" dirty="0">
              <a:solidFill>
                <a:srgbClr val="FF0000"/>
              </a:solidFill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3607064" y="2592362"/>
            <a:ext cx="1821930" cy="6639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800" b="1" dirty="0" smtClean="0">
                <a:solidFill>
                  <a:srgbClr val="FF0000"/>
                </a:solidFill>
              </a:rPr>
              <a:t>Hermano</a:t>
            </a:r>
            <a:endParaRPr lang="es-MX" sz="2800" b="1" dirty="0">
              <a:solidFill>
                <a:srgbClr val="FF0000"/>
              </a:solidFill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428468" y="1164861"/>
            <a:ext cx="1828800" cy="6639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800" b="1" dirty="0" smtClean="0">
                <a:solidFill>
                  <a:srgbClr val="FF0000"/>
                </a:solidFill>
              </a:rPr>
              <a:t>Abuelos</a:t>
            </a:r>
            <a:endParaRPr lang="es-MX" sz="2800" b="1" dirty="0">
              <a:solidFill>
                <a:srgbClr val="FF0000"/>
              </a:solidFill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6581931" y="927516"/>
            <a:ext cx="1828800" cy="6639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800" b="1" dirty="0" smtClean="0">
                <a:solidFill>
                  <a:srgbClr val="FF0000"/>
                </a:solidFill>
              </a:rPr>
              <a:t>Abuela</a:t>
            </a:r>
            <a:endParaRPr lang="es-MX" sz="2800" b="1" dirty="0">
              <a:solidFill>
                <a:srgbClr val="FF0000"/>
              </a:solidFill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6172202" y="1712468"/>
            <a:ext cx="942448" cy="42675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flipH="1">
            <a:off x="4003964" y="3185328"/>
            <a:ext cx="574962" cy="80705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>
            <a:off x="2247275" y="1496830"/>
            <a:ext cx="1181725" cy="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>
            <a:off x="2247275" y="1259485"/>
            <a:ext cx="1181725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flipH="1">
            <a:off x="8043911" y="3506988"/>
            <a:ext cx="366820" cy="84156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flipH="1">
            <a:off x="5562601" y="1259485"/>
            <a:ext cx="1219200" cy="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>
            <a:off x="2223541" y="1691386"/>
            <a:ext cx="2500859" cy="4216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 flipH="1">
            <a:off x="6988539" y="1591455"/>
            <a:ext cx="1622060" cy="78495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Rounded Rectangle 74"/>
          <p:cNvSpPr/>
          <p:nvPr/>
        </p:nvSpPr>
        <p:spPr>
          <a:xfrm>
            <a:off x="7114650" y="265764"/>
            <a:ext cx="1828800" cy="6639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800" b="1" dirty="0" smtClean="0">
                <a:solidFill>
                  <a:srgbClr val="FF0000"/>
                </a:solidFill>
              </a:rPr>
              <a:t>Tío</a:t>
            </a:r>
            <a:endParaRPr lang="es-MX" sz="2800" b="1" dirty="0">
              <a:solidFill>
                <a:srgbClr val="FF0000"/>
              </a:solidFill>
            </a:endParaRPr>
          </a:p>
        </p:txBody>
      </p:sp>
      <p:cxnSp>
        <p:nvCxnSpPr>
          <p:cNvPr id="78" name="Straight Arrow Connector 77"/>
          <p:cNvCxnSpPr/>
          <p:nvPr/>
        </p:nvCxnSpPr>
        <p:spPr>
          <a:xfrm flipH="1">
            <a:off x="6172200" y="783860"/>
            <a:ext cx="1016209" cy="94969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Rounded Rectangle 78"/>
          <p:cNvSpPr/>
          <p:nvPr/>
        </p:nvSpPr>
        <p:spPr>
          <a:xfrm>
            <a:off x="7270172" y="1712468"/>
            <a:ext cx="1828800" cy="6639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800" b="1" dirty="0" smtClean="0">
                <a:solidFill>
                  <a:srgbClr val="FF0000"/>
                </a:solidFill>
              </a:rPr>
              <a:t>Tía</a:t>
            </a:r>
            <a:endParaRPr lang="es-MX" sz="2800" b="1" dirty="0">
              <a:solidFill>
                <a:srgbClr val="FF0000"/>
              </a:solidFill>
            </a:endParaRPr>
          </a:p>
        </p:txBody>
      </p:sp>
      <p:cxnSp>
        <p:nvCxnSpPr>
          <p:cNvPr id="80" name="Straight Arrow Connector 79"/>
          <p:cNvCxnSpPr/>
          <p:nvPr/>
        </p:nvCxnSpPr>
        <p:spPr>
          <a:xfrm flipH="1">
            <a:off x="7395146" y="2139219"/>
            <a:ext cx="1297531" cy="714139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/>
          <p:nvPr/>
        </p:nvCxnSpPr>
        <p:spPr>
          <a:xfrm flipH="1">
            <a:off x="5185063" y="2482777"/>
            <a:ext cx="2390844" cy="1106076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/>
          <p:nvPr/>
        </p:nvCxnSpPr>
        <p:spPr>
          <a:xfrm flipH="1">
            <a:off x="7799569" y="2669572"/>
            <a:ext cx="1161240" cy="1140428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B8D14-47F9-40AA-B0C4-D1B3276BD9EF}" type="slidenum">
              <a:rPr lang="es-MX" smtClean="0"/>
              <a:t>3</a:t>
            </a:fld>
            <a:endParaRPr lang="es-MX"/>
          </a:p>
        </p:txBody>
      </p:sp>
      <p:sp>
        <p:nvSpPr>
          <p:cNvPr id="43" name="Rounded Rectangle 42"/>
          <p:cNvSpPr/>
          <p:nvPr/>
        </p:nvSpPr>
        <p:spPr>
          <a:xfrm>
            <a:off x="381000" y="1069611"/>
            <a:ext cx="1828800" cy="6639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800" b="1" dirty="0" smtClean="0">
                <a:solidFill>
                  <a:srgbClr val="FF0000"/>
                </a:solidFill>
              </a:rPr>
              <a:t>Papá</a:t>
            </a:r>
            <a:endParaRPr lang="es-MX" sz="2800" b="1" dirty="0">
              <a:solidFill>
                <a:srgbClr val="FF0000"/>
              </a:solidFill>
            </a:endParaRPr>
          </a:p>
        </p:txBody>
      </p:sp>
      <p:cxnSp>
        <p:nvCxnSpPr>
          <p:cNvPr id="48" name="Straight Arrow Connector 47"/>
          <p:cNvCxnSpPr>
            <a:stCxn id="43" idx="2"/>
          </p:cNvCxnSpPr>
          <p:nvPr/>
        </p:nvCxnSpPr>
        <p:spPr>
          <a:xfrm>
            <a:off x="1295400" y="1733550"/>
            <a:ext cx="342927" cy="613814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ounded Rectangle 51"/>
          <p:cNvSpPr/>
          <p:nvPr/>
        </p:nvSpPr>
        <p:spPr>
          <a:xfrm>
            <a:off x="1066800" y="660257"/>
            <a:ext cx="1828800" cy="6639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800" b="1" dirty="0" smtClean="0">
                <a:solidFill>
                  <a:srgbClr val="FF0000"/>
                </a:solidFill>
              </a:rPr>
              <a:t>Mamá</a:t>
            </a:r>
            <a:endParaRPr lang="es-MX" sz="2800" b="1" dirty="0">
              <a:solidFill>
                <a:srgbClr val="FF0000"/>
              </a:solidFill>
            </a:endParaRPr>
          </a:p>
        </p:txBody>
      </p:sp>
      <p:cxnSp>
        <p:nvCxnSpPr>
          <p:cNvPr id="60" name="Straight Arrow Connector 59"/>
          <p:cNvCxnSpPr>
            <a:stCxn id="52" idx="2"/>
          </p:cNvCxnSpPr>
          <p:nvPr/>
        </p:nvCxnSpPr>
        <p:spPr>
          <a:xfrm>
            <a:off x="1981200" y="1324196"/>
            <a:ext cx="609600" cy="815023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Oval 65"/>
          <p:cNvSpPr/>
          <p:nvPr/>
        </p:nvSpPr>
        <p:spPr>
          <a:xfrm>
            <a:off x="3503269" y="2412633"/>
            <a:ext cx="9144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 smtClean="0">
                <a:solidFill>
                  <a:schemeClr val="tx1"/>
                </a:solidFill>
              </a:rPr>
              <a:t>Yo</a:t>
            </a:r>
            <a:endParaRPr lang="es-MX" sz="2400" b="1" dirty="0">
              <a:solidFill>
                <a:schemeClr val="tx1"/>
              </a:solidFill>
            </a:endParaRPr>
          </a:p>
        </p:txBody>
      </p:sp>
      <p:cxnSp>
        <p:nvCxnSpPr>
          <p:cNvPr id="67" name="Straight Arrow Connector 66"/>
          <p:cNvCxnSpPr>
            <a:stCxn id="66" idx="4"/>
          </p:cNvCxnSpPr>
          <p:nvPr/>
        </p:nvCxnSpPr>
        <p:spPr>
          <a:xfrm flipH="1">
            <a:off x="3886201" y="2946033"/>
            <a:ext cx="74268" cy="86396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Oval 68"/>
          <p:cNvSpPr/>
          <p:nvPr/>
        </p:nvSpPr>
        <p:spPr>
          <a:xfrm>
            <a:off x="188074" y="1057496"/>
            <a:ext cx="2021726" cy="6549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 smtClean="0">
                <a:solidFill>
                  <a:schemeClr val="tx1"/>
                </a:solidFill>
              </a:rPr>
              <a:t>Hermana</a:t>
            </a:r>
            <a:endParaRPr lang="es-MX" sz="2400" b="1" dirty="0">
              <a:solidFill>
                <a:schemeClr val="tx1"/>
              </a:solidFill>
            </a:endParaRPr>
          </a:p>
        </p:txBody>
      </p:sp>
      <p:cxnSp>
        <p:nvCxnSpPr>
          <p:cNvPr id="70" name="Straight Arrow Connector 69"/>
          <p:cNvCxnSpPr>
            <a:stCxn id="69" idx="4"/>
          </p:cNvCxnSpPr>
          <p:nvPr/>
        </p:nvCxnSpPr>
        <p:spPr>
          <a:xfrm flipH="1">
            <a:off x="1026827" y="1712468"/>
            <a:ext cx="172110" cy="123356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8752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>
                      <p:stCondLst>
                        <p:cond delay="indefinite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9" fill="hold">
                      <p:stCondLst>
                        <p:cond delay="indefinite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16" grpId="1" animBg="1"/>
      <p:bldP spid="44" grpId="0" animBg="1"/>
      <p:bldP spid="44" grpId="1" animBg="1"/>
      <p:bldP spid="46" grpId="0" animBg="1"/>
      <p:bldP spid="46" grpId="1" animBg="1"/>
      <p:bldP spid="47" grpId="0" animBg="1"/>
      <p:bldP spid="47" grpId="1" animBg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  <p:bldP spid="75" grpId="0" animBg="1"/>
      <p:bldP spid="75" grpId="1" animBg="1"/>
      <p:bldP spid="79" grpId="0" animBg="1"/>
      <p:bldP spid="79" grpId="1" animBg="1"/>
      <p:bldP spid="43" grpId="0" animBg="1"/>
      <p:bldP spid="43" grpId="1" animBg="1"/>
      <p:bldP spid="52" grpId="0" animBg="1"/>
      <p:bldP spid="52" grpId="1" animBg="1"/>
      <p:bldP spid="66" grpId="0" animBg="1"/>
      <p:bldP spid="69" grpId="0" animBg="1"/>
      <p:bldP spid="69" grpId="1" animBg="1"/>
      <p:bldP spid="69" grpId="2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B8D14-47F9-40AA-B0C4-D1B3276BD9EF}" type="slidenum">
              <a:rPr lang="es-MX" smtClean="0"/>
              <a:t>30</a:t>
            </a:fld>
            <a:endParaRPr lang="es-MX"/>
          </a:p>
        </p:txBody>
      </p:sp>
      <p:sp>
        <p:nvSpPr>
          <p:cNvPr id="3" name="TextBox 2"/>
          <p:cNvSpPr txBox="1"/>
          <p:nvPr/>
        </p:nvSpPr>
        <p:spPr>
          <a:xfrm>
            <a:off x="1524000" y="445350"/>
            <a:ext cx="61772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000" b="1" dirty="0" smtClean="0">
                <a:solidFill>
                  <a:schemeClr val="accent1"/>
                </a:solidFill>
              </a:rPr>
              <a:t>Yo soy _________________ .</a:t>
            </a:r>
            <a:endParaRPr lang="es-MX" sz="4000" b="1" dirty="0">
              <a:solidFill>
                <a:schemeClr val="accent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22257" y="5513696"/>
            <a:ext cx="195944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000" b="1" dirty="0" smtClean="0"/>
              <a:t>director.</a:t>
            </a:r>
            <a:endParaRPr lang="es-MX" sz="4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1371600"/>
            <a:ext cx="4879562" cy="3875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658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B8D14-47F9-40AA-B0C4-D1B3276BD9EF}" type="slidenum">
              <a:rPr lang="es-MX" smtClean="0"/>
              <a:t>31</a:t>
            </a:fld>
            <a:endParaRPr lang="es-MX"/>
          </a:p>
        </p:txBody>
      </p:sp>
      <p:sp>
        <p:nvSpPr>
          <p:cNvPr id="3" name="TextBox 2"/>
          <p:cNvSpPr txBox="1"/>
          <p:nvPr/>
        </p:nvSpPr>
        <p:spPr>
          <a:xfrm>
            <a:off x="1524000" y="445350"/>
            <a:ext cx="61772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000" b="1" dirty="0" smtClean="0">
                <a:solidFill>
                  <a:schemeClr val="accent1"/>
                </a:solidFill>
              </a:rPr>
              <a:t>Yo soy _________________ .</a:t>
            </a:r>
            <a:endParaRPr lang="es-MX" sz="4000" b="1" dirty="0">
              <a:solidFill>
                <a:schemeClr val="accent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0" y="5486400"/>
            <a:ext cx="188615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000" b="1" dirty="0" smtClean="0"/>
              <a:t>médico.</a:t>
            </a:r>
            <a:endParaRPr lang="es-MX" sz="4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524000"/>
            <a:ext cx="5840124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658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B8D14-47F9-40AA-B0C4-D1B3276BD9EF}" type="slidenum">
              <a:rPr lang="es-MX" smtClean="0"/>
              <a:t>32</a:t>
            </a:fld>
            <a:endParaRPr lang="es-MX"/>
          </a:p>
        </p:txBody>
      </p:sp>
      <p:sp>
        <p:nvSpPr>
          <p:cNvPr id="3" name="TextBox 2"/>
          <p:cNvSpPr txBox="1"/>
          <p:nvPr/>
        </p:nvSpPr>
        <p:spPr>
          <a:xfrm>
            <a:off x="1524000" y="445350"/>
            <a:ext cx="61772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000" b="1" dirty="0" smtClean="0">
                <a:solidFill>
                  <a:schemeClr val="accent1"/>
                </a:solidFill>
              </a:rPr>
              <a:t>Yo soy _________________ .</a:t>
            </a:r>
            <a:endParaRPr lang="es-MX" sz="4000" b="1" dirty="0">
              <a:solidFill>
                <a:schemeClr val="accent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05200" y="5638800"/>
            <a:ext cx="25452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000" b="1" dirty="0" smtClean="0"/>
              <a:t>enfermera.</a:t>
            </a:r>
            <a:endParaRPr lang="es-MX" sz="4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4284" y="1375581"/>
            <a:ext cx="4076700" cy="407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658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B8D14-47F9-40AA-B0C4-D1B3276BD9EF}" type="slidenum">
              <a:rPr lang="es-MX" smtClean="0"/>
              <a:t>33</a:t>
            </a:fld>
            <a:endParaRPr lang="es-MX"/>
          </a:p>
        </p:txBody>
      </p:sp>
      <p:sp>
        <p:nvSpPr>
          <p:cNvPr id="3" name="TextBox 2"/>
          <p:cNvSpPr txBox="1"/>
          <p:nvPr/>
        </p:nvSpPr>
        <p:spPr>
          <a:xfrm>
            <a:off x="1524000" y="445350"/>
            <a:ext cx="61772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000" b="1" dirty="0" smtClean="0">
                <a:solidFill>
                  <a:schemeClr val="accent1"/>
                </a:solidFill>
              </a:rPr>
              <a:t>Yo soy _________________ .</a:t>
            </a:r>
            <a:endParaRPr lang="es-MX" sz="4000" b="1" dirty="0">
              <a:solidFill>
                <a:schemeClr val="accent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65291" y="5486400"/>
            <a:ext cx="18946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000" b="1" dirty="0" smtClean="0"/>
              <a:t>escritor.</a:t>
            </a:r>
            <a:endParaRPr lang="es-MX" sz="4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1371600"/>
            <a:ext cx="4622800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658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B8D14-47F9-40AA-B0C4-D1B3276BD9EF}" type="slidenum">
              <a:rPr lang="es-MX" smtClean="0"/>
              <a:t>34</a:t>
            </a:fld>
            <a:endParaRPr lang="es-MX"/>
          </a:p>
        </p:txBody>
      </p:sp>
      <p:sp>
        <p:nvSpPr>
          <p:cNvPr id="3" name="TextBox 2"/>
          <p:cNvSpPr txBox="1"/>
          <p:nvPr/>
        </p:nvSpPr>
        <p:spPr>
          <a:xfrm>
            <a:off x="1524000" y="445350"/>
            <a:ext cx="61772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000" b="1" dirty="0" smtClean="0">
                <a:solidFill>
                  <a:schemeClr val="accent1"/>
                </a:solidFill>
              </a:rPr>
              <a:t>Yo soy _________________ .</a:t>
            </a:r>
            <a:endParaRPr lang="es-MX" sz="4000" b="1" dirty="0">
              <a:solidFill>
                <a:schemeClr val="accent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42215" y="5627427"/>
            <a:ext cx="196188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000" b="1" dirty="0" smtClean="0"/>
              <a:t>estilista.</a:t>
            </a:r>
            <a:endParaRPr lang="es-MX" sz="4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1384132"/>
            <a:ext cx="4464714" cy="4140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658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B8D14-47F9-40AA-B0C4-D1B3276BD9EF}" type="slidenum">
              <a:rPr lang="es-MX" smtClean="0"/>
              <a:t>35</a:t>
            </a:fld>
            <a:endParaRPr lang="es-MX"/>
          </a:p>
        </p:txBody>
      </p:sp>
      <p:sp>
        <p:nvSpPr>
          <p:cNvPr id="3" name="TextBox 2"/>
          <p:cNvSpPr txBox="1"/>
          <p:nvPr/>
        </p:nvSpPr>
        <p:spPr>
          <a:xfrm>
            <a:off x="1524000" y="445350"/>
            <a:ext cx="61772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000" b="1" dirty="0" smtClean="0">
                <a:solidFill>
                  <a:schemeClr val="accent1"/>
                </a:solidFill>
              </a:rPr>
              <a:t>Yo soy _________________ .</a:t>
            </a:r>
            <a:endParaRPr lang="es-MX" sz="4000" b="1" dirty="0">
              <a:solidFill>
                <a:schemeClr val="accent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54863" y="5638800"/>
            <a:ext cx="14293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000" b="1" dirty="0" smtClean="0"/>
              <a:t>físico.</a:t>
            </a:r>
            <a:endParaRPr lang="es-MX" sz="4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1625" y="1360532"/>
            <a:ext cx="3435779" cy="4159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658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B8D14-47F9-40AA-B0C4-D1B3276BD9EF}" type="slidenum">
              <a:rPr lang="es-MX" smtClean="0"/>
              <a:t>36</a:t>
            </a:fld>
            <a:endParaRPr lang="es-MX"/>
          </a:p>
        </p:txBody>
      </p:sp>
      <p:sp>
        <p:nvSpPr>
          <p:cNvPr id="3" name="TextBox 2"/>
          <p:cNvSpPr txBox="1"/>
          <p:nvPr/>
        </p:nvSpPr>
        <p:spPr>
          <a:xfrm>
            <a:off x="1524000" y="445350"/>
            <a:ext cx="61772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000" b="1" dirty="0" smtClean="0">
                <a:solidFill>
                  <a:schemeClr val="accent1"/>
                </a:solidFill>
              </a:rPr>
              <a:t>Yo soy _________________ .</a:t>
            </a:r>
            <a:endParaRPr lang="es-MX" sz="4000" b="1" dirty="0">
              <a:solidFill>
                <a:schemeClr val="accent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76938" y="5638800"/>
            <a:ext cx="22949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000" b="1" dirty="0" smtClean="0"/>
              <a:t>fotógrafo.</a:t>
            </a:r>
            <a:endParaRPr lang="es-MX" sz="4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153236"/>
            <a:ext cx="6400800" cy="4250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658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B8D14-47F9-40AA-B0C4-D1B3276BD9EF}" type="slidenum">
              <a:rPr lang="es-MX" smtClean="0"/>
              <a:t>37</a:t>
            </a:fld>
            <a:endParaRPr lang="es-MX"/>
          </a:p>
        </p:txBody>
      </p:sp>
      <p:sp>
        <p:nvSpPr>
          <p:cNvPr id="3" name="TextBox 2"/>
          <p:cNvSpPr txBox="1"/>
          <p:nvPr/>
        </p:nvSpPr>
        <p:spPr>
          <a:xfrm>
            <a:off x="1524000" y="445350"/>
            <a:ext cx="61772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000" b="1" dirty="0" smtClean="0">
                <a:solidFill>
                  <a:schemeClr val="accent1"/>
                </a:solidFill>
              </a:rPr>
              <a:t>Yo soy _________________ .</a:t>
            </a:r>
            <a:endParaRPr lang="es-MX" sz="4000" b="1" dirty="0">
              <a:solidFill>
                <a:schemeClr val="accent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29000" y="5562600"/>
            <a:ext cx="19529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000" b="1" dirty="0" smtClean="0"/>
              <a:t>gerente.</a:t>
            </a:r>
            <a:endParaRPr lang="es-MX" sz="4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1" y="1331300"/>
            <a:ext cx="3962399" cy="4155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658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B8D14-47F9-40AA-B0C4-D1B3276BD9EF}" type="slidenum">
              <a:rPr lang="es-MX" smtClean="0"/>
              <a:t>38</a:t>
            </a:fld>
            <a:endParaRPr lang="es-MX"/>
          </a:p>
        </p:txBody>
      </p:sp>
      <p:sp>
        <p:nvSpPr>
          <p:cNvPr id="3" name="TextBox 2"/>
          <p:cNvSpPr txBox="1"/>
          <p:nvPr/>
        </p:nvSpPr>
        <p:spPr>
          <a:xfrm>
            <a:off x="1524000" y="445350"/>
            <a:ext cx="61772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000" b="1" dirty="0" smtClean="0">
                <a:solidFill>
                  <a:schemeClr val="accent1"/>
                </a:solidFill>
              </a:rPr>
              <a:t>Yo soy _________________ .</a:t>
            </a:r>
            <a:endParaRPr lang="es-MX" sz="4000" b="1" dirty="0">
              <a:solidFill>
                <a:schemeClr val="accent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29000" y="5486400"/>
            <a:ext cx="26230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000" b="1" dirty="0" smtClean="0"/>
              <a:t>historiador.</a:t>
            </a:r>
            <a:endParaRPr lang="es-MX" sz="4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1879" y="1371600"/>
            <a:ext cx="4801509" cy="3997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658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B8D14-47F9-40AA-B0C4-D1B3276BD9EF}" type="slidenum">
              <a:rPr lang="es-MX" smtClean="0"/>
              <a:t>39</a:t>
            </a:fld>
            <a:endParaRPr lang="es-MX"/>
          </a:p>
        </p:txBody>
      </p:sp>
      <p:sp>
        <p:nvSpPr>
          <p:cNvPr id="3" name="TextBox 2"/>
          <p:cNvSpPr txBox="1"/>
          <p:nvPr/>
        </p:nvSpPr>
        <p:spPr>
          <a:xfrm>
            <a:off x="1524000" y="445350"/>
            <a:ext cx="61772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000" b="1" dirty="0" smtClean="0">
                <a:solidFill>
                  <a:schemeClr val="accent1"/>
                </a:solidFill>
              </a:rPr>
              <a:t>Yo soy _________________ .</a:t>
            </a:r>
            <a:endParaRPr lang="es-MX" sz="4000" b="1" dirty="0">
              <a:solidFill>
                <a:schemeClr val="accent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24506" y="5500048"/>
            <a:ext cx="233211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000" b="1" dirty="0" smtClean="0"/>
              <a:t>ingeniero.</a:t>
            </a:r>
            <a:endParaRPr lang="es-MX" sz="4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1625" y="1334845"/>
            <a:ext cx="3077877" cy="3922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658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81" y="416602"/>
            <a:ext cx="9040091" cy="5679398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sp>
        <p:nvSpPr>
          <p:cNvPr id="4" name="Rectangle 3"/>
          <p:cNvSpPr/>
          <p:nvPr/>
        </p:nvSpPr>
        <p:spPr>
          <a:xfrm>
            <a:off x="381000" y="5562600"/>
            <a:ext cx="10668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 smtClean="0">
                <a:solidFill>
                  <a:schemeClr val="tx1"/>
                </a:solidFill>
              </a:rPr>
              <a:t>Lorena</a:t>
            </a:r>
            <a:endParaRPr lang="es-MX" sz="2400" b="1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47800" y="5562600"/>
            <a:ext cx="9144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 smtClean="0">
                <a:solidFill>
                  <a:schemeClr val="tx1"/>
                </a:solidFill>
              </a:rPr>
              <a:t>Luis</a:t>
            </a:r>
            <a:endParaRPr lang="es-MX" sz="2400" b="1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581931" y="5562600"/>
            <a:ext cx="813216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 smtClean="0">
                <a:solidFill>
                  <a:schemeClr val="tx1"/>
                </a:solidFill>
              </a:rPr>
              <a:t>Ana</a:t>
            </a:r>
            <a:endParaRPr lang="es-MX" sz="2400" b="1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395146" y="5562600"/>
            <a:ext cx="1215453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 smtClean="0">
                <a:solidFill>
                  <a:schemeClr val="tx1"/>
                </a:solidFill>
              </a:rPr>
              <a:t>Pablo</a:t>
            </a:r>
            <a:endParaRPr lang="es-MX" sz="2400" b="1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48000" y="402861"/>
            <a:ext cx="12954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800" b="1" dirty="0" smtClean="0">
                <a:solidFill>
                  <a:schemeClr val="tx1"/>
                </a:solidFill>
              </a:rPr>
              <a:t>Carlos</a:t>
            </a:r>
            <a:endParaRPr lang="es-MX" sz="2800" b="1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791200" y="5562600"/>
            <a:ext cx="762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 smtClean="0">
                <a:solidFill>
                  <a:schemeClr val="tx1"/>
                </a:solidFill>
              </a:rPr>
              <a:t>Raúl</a:t>
            </a:r>
            <a:endParaRPr lang="es-MX" sz="2400" b="1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78926" y="5562600"/>
            <a:ext cx="1212274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 smtClean="0">
                <a:solidFill>
                  <a:schemeClr val="tx1"/>
                </a:solidFill>
              </a:rPr>
              <a:t>Manuel</a:t>
            </a:r>
            <a:endParaRPr lang="es-MX" sz="2400" b="1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362200" y="5562600"/>
            <a:ext cx="10668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 smtClean="0">
                <a:solidFill>
                  <a:schemeClr val="tx1"/>
                </a:solidFill>
              </a:rPr>
              <a:t>María</a:t>
            </a:r>
            <a:endParaRPr lang="es-MX" sz="2400" b="1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429000" y="5562600"/>
            <a:ext cx="1149926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 smtClean="0">
                <a:solidFill>
                  <a:schemeClr val="tx1"/>
                </a:solidFill>
              </a:rPr>
              <a:t>Rafael</a:t>
            </a:r>
            <a:endParaRPr lang="es-MX" sz="2400" b="1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724400" y="402861"/>
            <a:ext cx="10668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800" b="1" dirty="0" smtClean="0">
                <a:solidFill>
                  <a:schemeClr val="tx1"/>
                </a:solidFill>
              </a:rPr>
              <a:t>Lola</a:t>
            </a:r>
            <a:endParaRPr lang="es-MX" sz="2800" b="1" dirty="0">
              <a:solidFill>
                <a:schemeClr val="tx1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2133600" y="785578"/>
            <a:ext cx="9144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 smtClean="0">
                <a:solidFill>
                  <a:schemeClr val="tx1"/>
                </a:solidFill>
              </a:rPr>
              <a:t>Yo</a:t>
            </a:r>
            <a:endParaRPr lang="es-MX" sz="2400" b="1" dirty="0">
              <a:solidFill>
                <a:schemeClr val="tx1"/>
              </a:solidFill>
            </a:endParaRPr>
          </a:p>
        </p:txBody>
      </p:sp>
      <p:cxnSp>
        <p:nvCxnSpPr>
          <p:cNvPr id="72" name="Straight Arrow Connector 71"/>
          <p:cNvCxnSpPr>
            <a:stCxn id="14" idx="4"/>
          </p:cNvCxnSpPr>
          <p:nvPr/>
        </p:nvCxnSpPr>
        <p:spPr>
          <a:xfrm>
            <a:off x="2590800" y="1318978"/>
            <a:ext cx="838200" cy="23929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ounded Rectangle 15"/>
          <p:cNvSpPr/>
          <p:nvPr/>
        </p:nvSpPr>
        <p:spPr>
          <a:xfrm>
            <a:off x="381000" y="681935"/>
            <a:ext cx="1524000" cy="7726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800" b="1" dirty="0" smtClean="0">
                <a:solidFill>
                  <a:srgbClr val="FF0000"/>
                </a:solidFill>
              </a:rPr>
              <a:t>Yerno</a:t>
            </a:r>
            <a:endParaRPr lang="es-MX" sz="2800" b="1" dirty="0">
              <a:solidFill>
                <a:srgbClr val="FF0000"/>
              </a:solidFill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7158427" y="631497"/>
            <a:ext cx="1395334" cy="7726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800" b="1" dirty="0" smtClean="0">
                <a:solidFill>
                  <a:srgbClr val="FF0000"/>
                </a:solidFill>
              </a:rPr>
              <a:t>Nuera</a:t>
            </a:r>
            <a:endParaRPr lang="es-MX" sz="2800" b="1" dirty="0">
              <a:solidFill>
                <a:srgbClr val="FF0000"/>
              </a:solidFill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3967553" y="2702053"/>
            <a:ext cx="1337872" cy="7726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800" b="1" dirty="0" smtClean="0">
                <a:solidFill>
                  <a:srgbClr val="FF0000"/>
                </a:solidFill>
              </a:rPr>
              <a:t>Nieto</a:t>
            </a:r>
            <a:endParaRPr lang="es-MX" sz="2800" b="1" dirty="0">
              <a:solidFill>
                <a:srgbClr val="FF0000"/>
              </a:solidFill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533400" y="785578"/>
            <a:ext cx="1219200" cy="7726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800" b="1" dirty="0" smtClean="0">
                <a:solidFill>
                  <a:srgbClr val="FF0000"/>
                </a:solidFill>
              </a:rPr>
              <a:t>Nieta</a:t>
            </a:r>
            <a:endParaRPr lang="es-MX" sz="2800" b="1" dirty="0">
              <a:solidFill>
                <a:srgbClr val="FF0000"/>
              </a:solidFill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3886668" y="2702053"/>
            <a:ext cx="1499641" cy="7726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800" b="1" dirty="0" smtClean="0">
                <a:solidFill>
                  <a:srgbClr val="FF0000"/>
                </a:solidFill>
              </a:rPr>
              <a:t>Nietos</a:t>
            </a:r>
            <a:endParaRPr lang="es-MX" sz="2800" b="1" dirty="0">
              <a:solidFill>
                <a:srgbClr val="FF0000"/>
              </a:solidFill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4003964" y="3493798"/>
            <a:ext cx="574962" cy="62100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H="1">
            <a:off x="1076169" y="1558273"/>
            <a:ext cx="295431" cy="141352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flipH="1">
            <a:off x="1371600" y="3493798"/>
            <a:ext cx="3023328" cy="744199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flipH="1">
            <a:off x="7158427" y="1375696"/>
            <a:ext cx="1101778" cy="108214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>
            <a:off x="609600" y="1309062"/>
            <a:ext cx="933138" cy="114877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>
            <a:off x="4724400" y="3493798"/>
            <a:ext cx="228600" cy="46860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B8D14-47F9-40AA-B0C4-D1B3276BD9EF}" type="slidenum">
              <a:rPr lang="es-MX" smtClean="0"/>
              <a:t>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51168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44" grpId="0" animBg="1"/>
      <p:bldP spid="44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B8D14-47F9-40AA-B0C4-D1B3276BD9EF}" type="slidenum">
              <a:rPr lang="es-MX" smtClean="0"/>
              <a:t>40</a:t>
            </a:fld>
            <a:endParaRPr lang="es-MX"/>
          </a:p>
        </p:txBody>
      </p:sp>
      <p:sp>
        <p:nvSpPr>
          <p:cNvPr id="3" name="TextBox 2"/>
          <p:cNvSpPr txBox="1"/>
          <p:nvPr/>
        </p:nvSpPr>
        <p:spPr>
          <a:xfrm>
            <a:off x="1524000" y="445350"/>
            <a:ext cx="61772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000" b="1" dirty="0" smtClean="0">
                <a:solidFill>
                  <a:schemeClr val="accent1"/>
                </a:solidFill>
              </a:rPr>
              <a:t>Yo soy _________________ .</a:t>
            </a:r>
            <a:endParaRPr lang="es-MX" sz="4000" b="1" dirty="0">
              <a:solidFill>
                <a:schemeClr val="accent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35392" y="5562600"/>
            <a:ext cx="16732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000" b="1" dirty="0" smtClean="0"/>
              <a:t>joyero.</a:t>
            </a:r>
            <a:endParaRPr lang="es-MX" sz="4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5450" y="1555750"/>
            <a:ext cx="5753100" cy="374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658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B8D14-47F9-40AA-B0C4-D1B3276BD9EF}" type="slidenum">
              <a:rPr lang="es-MX" smtClean="0"/>
              <a:t>41</a:t>
            </a:fld>
            <a:endParaRPr lang="es-MX"/>
          </a:p>
        </p:txBody>
      </p:sp>
      <p:sp>
        <p:nvSpPr>
          <p:cNvPr id="3" name="TextBox 2"/>
          <p:cNvSpPr txBox="1"/>
          <p:nvPr/>
        </p:nvSpPr>
        <p:spPr>
          <a:xfrm>
            <a:off x="1524000" y="445350"/>
            <a:ext cx="61772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000" b="1" dirty="0" smtClean="0">
                <a:solidFill>
                  <a:schemeClr val="accent1"/>
                </a:solidFill>
              </a:rPr>
              <a:t>Yo soy _________________ .</a:t>
            </a:r>
            <a:endParaRPr lang="es-MX" sz="4000" b="1" dirty="0">
              <a:solidFill>
                <a:schemeClr val="accent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58784" y="5486400"/>
            <a:ext cx="11847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000" b="1" dirty="0" smtClean="0"/>
              <a:t>juez.</a:t>
            </a:r>
            <a:endParaRPr lang="es-MX" sz="4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1" y="1295400"/>
            <a:ext cx="3330066" cy="3997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658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B8D14-47F9-40AA-B0C4-D1B3276BD9EF}" type="slidenum">
              <a:rPr lang="es-MX" smtClean="0"/>
              <a:t>42</a:t>
            </a:fld>
            <a:endParaRPr lang="es-MX"/>
          </a:p>
        </p:txBody>
      </p:sp>
      <p:sp>
        <p:nvSpPr>
          <p:cNvPr id="3" name="TextBox 2"/>
          <p:cNvSpPr txBox="1"/>
          <p:nvPr/>
        </p:nvSpPr>
        <p:spPr>
          <a:xfrm>
            <a:off x="1524000" y="445350"/>
            <a:ext cx="61772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000" b="1" dirty="0" smtClean="0">
                <a:solidFill>
                  <a:schemeClr val="accent1"/>
                </a:solidFill>
              </a:rPr>
              <a:t>Yo soy _________________ .</a:t>
            </a:r>
            <a:endParaRPr lang="es-MX" sz="4000" b="1" dirty="0">
              <a:solidFill>
                <a:schemeClr val="accent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54255" y="5638800"/>
            <a:ext cx="18001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000" b="1" dirty="0" smtClean="0"/>
              <a:t>locutor.</a:t>
            </a:r>
            <a:endParaRPr lang="es-MX" sz="4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8859" y="1447800"/>
            <a:ext cx="3390900" cy="3899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658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B8D14-47F9-40AA-B0C4-D1B3276BD9EF}" type="slidenum">
              <a:rPr lang="es-MX" smtClean="0"/>
              <a:t>43</a:t>
            </a:fld>
            <a:endParaRPr lang="es-MX"/>
          </a:p>
        </p:txBody>
      </p:sp>
      <p:sp>
        <p:nvSpPr>
          <p:cNvPr id="3" name="TextBox 2"/>
          <p:cNvSpPr txBox="1"/>
          <p:nvPr/>
        </p:nvSpPr>
        <p:spPr>
          <a:xfrm>
            <a:off x="1524000" y="445350"/>
            <a:ext cx="61772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000" b="1" dirty="0" smtClean="0">
                <a:solidFill>
                  <a:schemeClr val="accent1"/>
                </a:solidFill>
              </a:rPr>
              <a:t>Yo soy _________________ .</a:t>
            </a:r>
            <a:endParaRPr lang="es-MX" sz="4000" b="1" dirty="0">
              <a:solidFill>
                <a:schemeClr val="accent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81400" y="5562600"/>
            <a:ext cx="246266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000" b="1" dirty="0" smtClean="0"/>
              <a:t>mesonero.</a:t>
            </a:r>
            <a:endParaRPr lang="es-MX" sz="4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8109" y="1155927"/>
            <a:ext cx="3829050" cy="4330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658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B8D14-47F9-40AA-B0C4-D1B3276BD9EF}" type="slidenum">
              <a:rPr lang="es-MX" smtClean="0"/>
              <a:t>44</a:t>
            </a:fld>
            <a:endParaRPr lang="es-MX"/>
          </a:p>
        </p:txBody>
      </p:sp>
      <p:sp>
        <p:nvSpPr>
          <p:cNvPr id="3" name="TextBox 2"/>
          <p:cNvSpPr txBox="1"/>
          <p:nvPr/>
        </p:nvSpPr>
        <p:spPr>
          <a:xfrm>
            <a:off x="1524000" y="445350"/>
            <a:ext cx="61772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000" b="1" dirty="0" smtClean="0">
                <a:solidFill>
                  <a:schemeClr val="accent1"/>
                </a:solidFill>
              </a:rPr>
              <a:t>Yo soy _________________ .</a:t>
            </a:r>
            <a:endParaRPr lang="es-MX" sz="4000" b="1" dirty="0">
              <a:solidFill>
                <a:schemeClr val="accent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62868" y="5715000"/>
            <a:ext cx="19495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000" b="1" dirty="0" smtClean="0"/>
              <a:t>modelo.</a:t>
            </a:r>
            <a:endParaRPr lang="es-MX" sz="4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9705" y="1254457"/>
            <a:ext cx="5295900" cy="4307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658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B8D14-47F9-40AA-B0C4-D1B3276BD9EF}" type="slidenum">
              <a:rPr lang="es-MX" smtClean="0"/>
              <a:t>45</a:t>
            </a:fld>
            <a:endParaRPr lang="es-MX"/>
          </a:p>
        </p:txBody>
      </p:sp>
      <p:sp>
        <p:nvSpPr>
          <p:cNvPr id="3" name="TextBox 2"/>
          <p:cNvSpPr txBox="1"/>
          <p:nvPr/>
        </p:nvSpPr>
        <p:spPr>
          <a:xfrm>
            <a:off x="1524000" y="445350"/>
            <a:ext cx="61772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000" b="1" dirty="0" smtClean="0">
                <a:solidFill>
                  <a:schemeClr val="accent1"/>
                </a:solidFill>
              </a:rPr>
              <a:t>Yo soy _________________ .</a:t>
            </a:r>
            <a:endParaRPr lang="es-MX" sz="4000" b="1" dirty="0">
              <a:solidFill>
                <a:schemeClr val="accent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26411" y="5638800"/>
            <a:ext cx="19495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000" b="1" dirty="0" smtClean="0"/>
              <a:t>modelo.</a:t>
            </a:r>
            <a:endParaRPr lang="es-MX" sz="4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111" y="1153236"/>
            <a:ext cx="4321106" cy="4321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658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B8D14-47F9-40AA-B0C4-D1B3276BD9EF}" type="slidenum">
              <a:rPr lang="es-MX" smtClean="0"/>
              <a:t>46</a:t>
            </a:fld>
            <a:endParaRPr lang="es-MX"/>
          </a:p>
        </p:txBody>
      </p:sp>
      <p:sp>
        <p:nvSpPr>
          <p:cNvPr id="3" name="TextBox 2"/>
          <p:cNvSpPr txBox="1"/>
          <p:nvPr/>
        </p:nvSpPr>
        <p:spPr>
          <a:xfrm>
            <a:off x="1524000" y="445350"/>
            <a:ext cx="61772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000" b="1" dirty="0" smtClean="0">
                <a:solidFill>
                  <a:schemeClr val="accent1"/>
                </a:solidFill>
              </a:rPr>
              <a:t>Yo soy _________________ .</a:t>
            </a:r>
            <a:endParaRPr lang="es-MX" sz="4000" b="1" dirty="0">
              <a:solidFill>
                <a:schemeClr val="accent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00940" y="5676676"/>
            <a:ext cx="16738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000" b="1" dirty="0" smtClean="0"/>
              <a:t>monja.</a:t>
            </a:r>
            <a:endParaRPr lang="es-MX" sz="4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1468" y="1295400"/>
            <a:ext cx="3352800" cy="4313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658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B8D14-47F9-40AA-B0C4-D1B3276BD9EF}" type="slidenum">
              <a:rPr lang="es-MX" smtClean="0"/>
              <a:t>47</a:t>
            </a:fld>
            <a:endParaRPr lang="es-MX"/>
          </a:p>
        </p:txBody>
      </p:sp>
      <p:sp>
        <p:nvSpPr>
          <p:cNvPr id="3" name="TextBox 2"/>
          <p:cNvSpPr txBox="1"/>
          <p:nvPr/>
        </p:nvSpPr>
        <p:spPr>
          <a:xfrm>
            <a:off x="1524000" y="445350"/>
            <a:ext cx="61772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000" b="1" dirty="0" smtClean="0">
                <a:solidFill>
                  <a:schemeClr val="accent1"/>
                </a:solidFill>
              </a:rPr>
              <a:t>Yo soy _________________ .</a:t>
            </a:r>
            <a:endParaRPr lang="es-MX" sz="4000" b="1" dirty="0">
              <a:solidFill>
                <a:schemeClr val="accent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68254" y="5638800"/>
            <a:ext cx="183325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000" b="1" dirty="0" smtClean="0"/>
              <a:t>músico.</a:t>
            </a:r>
            <a:endParaRPr lang="es-MX" sz="4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7228" y="1447800"/>
            <a:ext cx="5654040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658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B8D14-47F9-40AA-B0C4-D1B3276BD9EF}" type="slidenum">
              <a:rPr lang="es-MX" smtClean="0"/>
              <a:t>48</a:t>
            </a:fld>
            <a:endParaRPr lang="es-MX"/>
          </a:p>
        </p:txBody>
      </p:sp>
      <p:sp>
        <p:nvSpPr>
          <p:cNvPr id="3" name="TextBox 2"/>
          <p:cNvSpPr txBox="1"/>
          <p:nvPr/>
        </p:nvSpPr>
        <p:spPr>
          <a:xfrm>
            <a:off x="1524000" y="445350"/>
            <a:ext cx="61772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000" b="1" dirty="0" smtClean="0">
                <a:solidFill>
                  <a:schemeClr val="accent1"/>
                </a:solidFill>
              </a:rPr>
              <a:t>Yo soy _________________ .</a:t>
            </a:r>
            <a:endParaRPr lang="es-MX" sz="4000" b="1" dirty="0">
              <a:solidFill>
                <a:schemeClr val="accent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29104" y="5486400"/>
            <a:ext cx="23648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000" b="1" dirty="0" smtClean="0"/>
              <a:t>panadero.</a:t>
            </a:r>
            <a:endParaRPr lang="es-MX" sz="4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9443" y="1424127"/>
            <a:ext cx="3124200" cy="3909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658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B8D14-47F9-40AA-B0C4-D1B3276BD9EF}" type="slidenum">
              <a:rPr lang="es-MX" smtClean="0"/>
              <a:t>49</a:t>
            </a:fld>
            <a:endParaRPr lang="es-MX"/>
          </a:p>
        </p:txBody>
      </p:sp>
      <p:sp>
        <p:nvSpPr>
          <p:cNvPr id="3" name="TextBox 2"/>
          <p:cNvSpPr txBox="1"/>
          <p:nvPr/>
        </p:nvSpPr>
        <p:spPr>
          <a:xfrm>
            <a:off x="1524000" y="445350"/>
            <a:ext cx="61772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000" b="1" dirty="0" smtClean="0">
                <a:solidFill>
                  <a:schemeClr val="accent1"/>
                </a:solidFill>
              </a:rPr>
              <a:t>Yo soy _________________ .</a:t>
            </a:r>
            <a:endParaRPr lang="es-MX" sz="4000" b="1" dirty="0">
              <a:solidFill>
                <a:schemeClr val="accent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25495" y="5518244"/>
            <a:ext cx="15742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000" b="1" dirty="0" smtClean="0"/>
              <a:t>piloto.</a:t>
            </a:r>
            <a:endParaRPr lang="es-MX" sz="4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1060" y="1466875"/>
            <a:ext cx="6073643" cy="4049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658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90" y="464407"/>
            <a:ext cx="8917872" cy="5602614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sp>
        <p:nvSpPr>
          <p:cNvPr id="4" name="Rectangle 3"/>
          <p:cNvSpPr/>
          <p:nvPr/>
        </p:nvSpPr>
        <p:spPr>
          <a:xfrm>
            <a:off x="381000" y="5562600"/>
            <a:ext cx="10668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 smtClean="0">
                <a:solidFill>
                  <a:schemeClr val="tx1"/>
                </a:solidFill>
              </a:rPr>
              <a:t>Lorena</a:t>
            </a:r>
            <a:endParaRPr lang="es-MX" sz="2400" b="1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47800" y="5562600"/>
            <a:ext cx="9144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 smtClean="0">
                <a:solidFill>
                  <a:schemeClr val="tx1"/>
                </a:solidFill>
              </a:rPr>
              <a:t>Luis</a:t>
            </a:r>
            <a:endParaRPr lang="es-MX" sz="2400" b="1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581931" y="5562600"/>
            <a:ext cx="813216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 smtClean="0">
                <a:solidFill>
                  <a:schemeClr val="tx1"/>
                </a:solidFill>
              </a:rPr>
              <a:t>Ana</a:t>
            </a:r>
            <a:endParaRPr lang="es-MX" sz="2400" b="1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395146" y="5562600"/>
            <a:ext cx="1215453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 smtClean="0">
                <a:solidFill>
                  <a:schemeClr val="tx1"/>
                </a:solidFill>
              </a:rPr>
              <a:t>Pablo</a:t>
            </a:r>
            <a:endParaRPr lang="es-MX" sz="2400" b="1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48000" y="402861"/>
            <a:ext cx="12954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800" b="1" dirty="0" smtClean="0">
                <a:solidFill>
                  <a:schemeClr val="tx1"/>
                </a:solidFill>
              </a:rPr>
              <a:t>Carlos</a:t>
            </a:r>
            <a:endParaRPr lang="es-MX" sz="2800" b="1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791200" y="5562600"/>
            <a:ext cx="762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 smtClean="0">
                <a:solidFill>
                  <a:schemeClr val="tx1"/>
                </a:solidFill>
              </a:rPr>
              <a:t>Raúl</a:t>
            </a:r>
            <a:endParaRPr lang="es-MX" sz="2400" b="1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78926" y="5562600"/>
            <a:ext cx="1212274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 smtClean="0">
                <a:solidFill>
                  <a:schemeClr val="tx1"/>
                </a:solidFill>
              </a:rPr>
              <a:t>Manuel</a:t>
            </a:r>
            <a:endParaRPr lang="es-MX" sz="2400" b="1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362200" y="5562600"/>
            <a:ext cx="10668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 smtClean="0">
                <a:solidFill>
                  <a:schemeClr val="tx1"/>
                </a:solidFill>
              </a:rPr>
              <a:t>María</a:t>
            </a:r>
            <a:endParaRPr lang="es-MX" sz="2400" b="1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429000" y="5562600"/>
            <a:ext cx="1149926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 smtClean="0">
                <a:solidFill>
                  <a:schemeClr val="tx1"/>
                </a:solidFill>
              </a:rPr>
              <a:t>Rafael</a:t>
            </a:r>
            <a:endParaRPr lang="es-MX" sz="2400" b="1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724400" y="402861"/>
            <a:ext cx="10668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800" b="1" dirty="0" smtClean="0">
                <a:solidFill>
                  <a:schemeClr val="tx1"/>
                </a:solidFill>
              </a:rPr>
              <a:t>Lola</a:t>
            </a:r>
            <a:endParaRPr lang="es-MX" sz="2800" b="1" dirty="0">
              <a:solidFill>
                <a:schemeClr val="tx1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3870053" y="2216076"/>
            <a:ext cx="9144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200" b="1" dirty="0" smtClean="0">
                <a:solidFill>
                  <a:schemeClr val="tx1"/>
                </a:solidFill>
              </a:rPr>
              <a:t>Yo</a:t>
            </a:r>
            <a:endParaRPr lang="es-MX" sz="3200" b="1" dirty="0">
              <a:solidFill>
                <a:schemeClr val="tx1"/>
              </a:solidFill>
            </a:endParaRPr>
          </a:p>
        </p:txBody>
      </p:sp>
      <p:cxnSp>
        <p:nvCxnSpPr>
          <p:cNvPr id="72" name="Straight Arrow Connector 71"/>
          <p:cNvCxnSpPr/>
          <p:nvPr/>
        </p:nvCxnSpPr>
        <p:spPr>
          <a:xfrm flipV="1">
            <a:off x="4724400" y="2371445"/>
            <a:ext cx="990600" cy="69429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8881" y="803961"/>
            <a:ext cx="33826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200" b="1" dirty="0" smtClean="0">
                <a:solidFill>
                  <a:srgbClr val="FF0000"/>
                </a:solidFill>
              </a:rPr>
              <a:t>¿Quién es ______?</a:t>
            </a:r>
            <a:endParaRPr lang="es-MX" sz="3200" b="1" dirty="0">
              <a:solidFill>
                <a:srgbClr val="FF00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6799" y="803961"/>
            <a:ext cx="351217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3200" b="1" dirty="0" smtClean="0">
                <a:solidFill>
                  <a:srgbClr val="FF0000"/>
                </a:solidFill>
              </a:rPr>
              <a:t>¿Quiénes son ___?</a:t>
            </a:r>
            <a:endParaRPr lang="es-MX" sz="3200" b="1" dirty="0">
              <a:solidFill>
                <a:srgbClr val="FF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B8D14-47F9-40AA-B0C4-D1B3276BD9EF}" type="slidenum">
              <a:rPr lang="es-MX" smtClean="0"/>
              <a:t>5</a:t>
            </a:fld>
            <a:endParaRPr lang="es-MX"/>
          </a:p>
        </p:txBody>
      </p:sp>
      <p:sp>
        <p:nvSpPr>
          <p:cNvPr id="18" name="Oval 17"/>
          <p:cNvSpPr/>
          <p:nvPr/>
        </p:nvSpPr>
        <p:spPr>
          <a:xfrm>
            <a:off x="6553200" y="1388736"/>
            <a:ext cx="22098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200" b="1" dirty="0" smtClean="0">
                <a:solidFill>
                  <a:schemeClr val="tx1"/>
                </a:solidFill>
              </a:rPr>
              <a:t>Esposa</a:t>
            </a:r>
            <a:endParaRPr lang="es-MX" sz="3200" b="1" dirty="0">
              <a:solidFill>
                <a:schemeClr val="tx1"/>
              </a:solidFill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7135181" y="1793018"/>
            <a:ext cx="568936" cy="64538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/>
          <p:cNvSpPr/>
          <p:nvPr/>
        </p:nvSpPr>
        <p:spPr>
          <a:xfrm>
            <a:off x="181099" y="402861"/>
            <a:ext cx="22098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200" b="1" dirty="0" smtClean="0">
                <a:solidFill>
                  <a:schemeClr val="tx1"/>
                </a:solidFill>
              </a:rPr>
              <a:t>Cuñado</a:t>
            </a:r>
            <a:endParaRPr lang="es-MX" sz="3200" b="1" dirty="0">
              <a:solidFill>
                <a:schemeClr val="tx1"/>
              </a:solidFill>
            </a:endParaRPr>
          </a:p>
        </p:txBody>
      </p:sp>
      <p:cxnSp>
        <p:nvCxnSpPr>
          <p:cNvPr id="25" name="Straight Arrow Connector 24"/>
          <p:cNvCxnSpPr>
            <a:stCxn id="24" idx="5"/>
          </p:cNvCxnSpPr>
          <p:nvPr/>
        </p:nvCxnSpPr>
        <p:spPr>
          <a:xfrm flipH="1">
            <a:off x="1908745" y="858146"/>
            <a:ext cx="158536" cy="89445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val 31"/>
          <p:cNvSpPr/>
          <p:nvPr/>
        </p:nvSpPr>
        <p:spPr>
          <a:xfrm>
            <a:off x="2032347" y="537261"/>
            <a:ext cx="9144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200" b="1" dirty="0" smtClean="0">
                <a:solidFill>
                  <a:schemeClr val="tx1"/>
                </a:solidFill>
              </a:rPr>
              <a:t>Yo</a:t>
            </a:r>
            <a:endParaRPr lang="es-MX" sz="3200" b="1" dirty="0">
              <a:solidFill>
                <a:schemeClr val="tx1"/>
              </a:solidFill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2667000" y="1070661"/>
            <a:ext cx="76200" cy="86195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Oval 34"/>
          <p:cNvSpPr/>
          <p:nvPr/>
        </p:nvSpPr>
        <p:spPr>
          <a:xfrm>
            <a:off x="58881" y="1219200"/>
            <a:ext cx="2104901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200" b="1" dirty="0" smtClean="0">
                <a:solidFill>
                  <a:schemeClr val="tx1"/>
                </a:solidFill>
              </a:rPr>
              <a:t>Esposo</a:t>
            </a:r>
            <a:endParaRPr lang="es-MX" sz="3200" b="1" dirty="0">
              <a:solidFill>
                <a:schemeClr val="tx1"/>
              </a:solidFill>
            </a:endParaRPr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533400" y="1655436"/>
            <a:ext cx="1216809" cy="55436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Oval 45"/>
          <p:cNvSpPr/>
          <p:nvPr/>
        </p:nvSpPr>
        <p:spPr>
          <a:xfrm>
            <a:off x="6428305" y="517161"/>
            <a:ext cx="2459589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200" b="1" dirty="0" smtClean="0">
                <a:solidFill>
                  <a:schemeClr val="tx1"/>
                </a:solidFill>
              </a:rPr>
              <a:t>Cuñada</a:t>
            </a:r>
            <a:endParaRPr lang="es-MX" sz="3200" b="1" dirty="0">
              <a:solidFill>
                <a:schemeClr val="tx1"/>
              </a:solidFill>
            </a:endParaRPr>
          </a:p>
        </p:txBody>
      </p:sp>
      <p:cxnSp>
        <p:nvCxnSpPr>
          <p:cNvPr id="47" name="Straight Arrow Connector 46"/>
          <p:cNvCxnSpPr>
            <a:stCxn id="46" idx="5"/>
          </p:cNvCxnSpPr>
          <p:nvPr/>
        </p:nvCxnSpPr>
        <p:spPr>
          <a:xfrm flipH="1">
            <a:off x="6988539" y="972446"/>
            <a:ext cx="1539157" cy="114326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Oval 50"/>
          <p:cNvSpPr/>
          <p:nvPr/>
        </p:nvSpPr>
        <p:spPr>
          <a:xfrm>
            <a:off x="381000" y="2209800"/>
            <a:ext cx="10668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 smtClean="0">
                <a:solidFill>
                  <a:sysClr val="windowText" lastClr="000000"/>
                </a:solidFill>
              </a:rPr>
              <a:t>Hija</a:t>
            </a:r>
            <a:endParaRPr lang="es-MX" sz="2400" b="1" dirty="0">
              <a:solidFill>
                <a:sysClr val="windowText" lastClr="000000"/>
              </a:solidFill>
            </a:endParaRPr>
          </a:p>
        </p:txBody>
      </p:sp>
      <p:cxnSp>
        <p:nvCxnSpPr>
          <p:cNvPr id="53" name="Straight Arrow Connector 52"/>
          <p:cNvCxnSpPr>
            <a:stCxn id="51" idx="3"/>
          </p:cNvCxnSpPr>
          <p:nvPr/>
        </p:nvCxnSpPr>
        <p:spPr>
          <a:xfrm>
            <a:off x="537229" y="2600045"/>
            <a:ext cx="224771" cy="82895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Oval 55"/>
          <p:cNvSpPr/>
          <p:nvPr/>
        </p:nvSpPr>
        <p:spPr>
          <a:xfrm>
            <a:off x="3429000" y="2808514"/>
            <a:ext cx="1021774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 smtClean="0">
                <a:solidFill>
                  <a:sysClr val="windowText" lastClr="000000"/>
                </a:solidFill>
              </a:rPr>
              <a:t>Hijo  </a:t>
            </a:r>
            <a:endParaRPr lang="es-MX" sz="2400" b="1" dirty="0">
              <a:solidFill>
                <a:sysClr val="windowText" lastClr="000000"/>
              </a:solidFill>
            </a:endParaRPr>
          </a:p>
        </p:txBody>
      </p:sp>
      <p:cxnSp>
        <p:nvCxnSpPr>
          <p:cNvPr id="57" name="Straight Arrow Connector 56"/>
          <p:cNvCxnSpPr>
            <a:stCxn id="56" idx="3"/>
          </p:cNvCxnSpPr>
          <p:nvPr/>
        </p:nvCxnSpPr>
        <p:spPr>
          <a:xfrm>
            <a:off x="3578635" y="3198759"/>
            <a:ext cx="117065" cy="41447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Oval 58"/>
          <p:cNvSpPr/>
          <p:nvPr/>
        </p:nvSpPr>
        <p:spPr>
          <a:xfrm>
            <a:off x="7287784" y="2371445"/>
            <a:ext cx="1718078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 smtClean="0">
                <a:solidFill>
                  <a:sysClr val="windowText" lastClr="000000"/>
                </a:solidFill>
              </a:rPr>
              <a:t>Sobrino</a:t>
            </a:r>
            <a:endParaRPr lang="es-MX" sz="2400" b="1" dirty="0">
              <a:solidFill>
                <a:sysClr val="windowText" lastClr="000000"/>
              </a:solidFill>
            </a:endParaRPr>
          </a:p>
        </p:txBody>
      </p:sp>
      <p:cxnSp>
        <p:nvCxnSpPr>
          <p:cNvPr id="60" name="Straight Arrow Connector 59"/>
          <p:cNvCxnSpPr/>
          <p:nvPr/>
        </p:nvCxnSpPr>
        <p:spPr>
          <a:xfrm flipH="1">
            <a:off x="7807938" y="2749476"/>
            <a:ext cx="726462" cy="82895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Oval 87"/>
          <p:cNvSpPr/>
          <p:nvPr/>
        </p:nvSpPr>
        <p:spPr>
          <a:xfrm>
            <a:off x="3339246" y="2630553"/>
            <a:ext cx="1918554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200" b="1" dirty="0" smtClean="0">
                <a:solidFill>
                  <a:schemeClr val="tx1"/>
                </a:solidFill>
              </a:rPr>
              <a:t>Suegro</a:t>
            </a:r>
            <a:endParaRPr lang="es-MX" sz="3200" b="1" dirty="0">
              <a:solidFill>
                <a:schemeClr val="tx1"/>
              </a:solidFill>
            </a:endParaRPr>
          </a:p>
        </p:txBody>
      </p:sp>
      <p:cxnSp>
        <p:nvCxnSpPr>
          <p:cNvPr id="89" name="Straight Arrow Connector 88"/>
          <p:cNvCxnSpPr>
            <a:stCxn id="88" idx="1"/>
          </p:cNvCxnSpPr>
          <p:nvPr/>
        </p:nvCxnSpPr>
        <p:spPr>
          <a:xfrm flipV="1">
            <a:off x="3620212" y="1932618"/>
            <a:ext cx="249841" cy="77605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Oval 93"/>
          <p:cNvSpPr/>
          <p:nvPr/>
        </p:nvSpPr>
        <p:spPr>
          <a:xfrm>
            <a:off x="6072248" y="496282"/>
            <a:ext cx="22860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200" b="1" dirty="0" smtClean="0">
                <a:solidFill>
                  <a:schemeClr val="tx1"/>
                </a:solidFill>
              </a:rPr>
              <a:t>Suegra</a:t>
            </a:r>
            <a:endParaRPr lang="es-MX" sz="3200" b="1" dirty="0">
              <a:solidFill>
                <a:schemeClr val="tx1"/>
              </a:solidFill>
            </a:endParaRPr>
          </a:p>
        </p:txBody>
      </p:sp>
      <p:cxnSp>
        <p:nvCxnSpPr>
          <p:cNvPr id="95" name="Straight Arrow Connector 94"/>
          <p:cNvCxnSpPr/>
          <p:nvPr/>
        </p:nvCxnSpPr>
        <p:spPr>
          <a:xfrm flipH="1">
            <a:off x="5486400" y="688763"/>
            <a:ext cx="788570" cy="40758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Oval 105"/>
          <p:cNvSpPr/>
          <p:nvPr/>
        </p:nvSpPr>
        <p:spPr>
          <a:xfrm>
            <a:off x="58881" y="1243133"/>
            <a:ext cx="22860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200" b="1" dirty="0" smtClean="0">
                <a:solidFill>
                  <a:schemeClr val="tx1"/>
                </a:solidFill>
              </a:rPr>
              <a:t>Sobrina</a:t>
            </a:r>
            <a:endParaRPr lang="es-MX" sz="3200" b="1" dirty="0">
              <a:solidFill>
                <a:schemeClr val="tx1"/>
              </a:solidFill>
            </a:endParaRPr>
          </a:p>
        </p:txBody>
      </p:sp>
      <p:cxnSp>
        <p:nvCxnSpPr>
          <p:cNvPr id="107" name="Straight Arrow Connector 106"/>
          <p:cNvCxnSpPr>
            <a:stCxn id="106" idx="1"/>
          </p:cNvCxnSpPr>
          <p:nvPr/>
        </p:nvCxnSpPr>
        <p:spPr>
          <a:xfrm>
            <a:off x="393658" y="1321248"/>
            <a:ext cx="655823" cy="170384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Oval 115"/>
          <p:cNvSpPr/>
          <p:nvPr/>
        </p:nvSpPr>
        <p:spPr>
          <a:xfrm>
            <a:off x="649614" y="1199252"/>
            <a:ext cx="9144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200" b="1" dirty="0" smtClean="0">
                <a:solidFill>
                  <a:schemeClr val="tx1"/>
                </a:solidFill>
              </a:rPr>
              <a:t>Yo</a:t>
            </a:r>
            <a:endParaRPr lang="es-MX" sz="3200" b="1" dirty="0">
              <a:solidFill>
                <a:schemeClr val="tx1"/>
              </a:solidFill>
            </a:endParaRPr>
          </a:p>
        </p:txBody>
      </p:sp>
      <p:cxnSp>
        <p:nvCxnSpPr>
          <p:cNvPr id="117" name="Straight Arrow Connector 116"/>
          <p:cNvCxnSpPr/>
          <p:nvPr/>
        </p:nvCxnSpPr>
        <p:spPr>
          <a:xfrm>
            <a:off x="1503961" y="1424051"/>
            <a:ext cx="246248" cy="69165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5111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8" grpId="0" animBg="1"/>
      <p:bldP spid="18" grpId="1" animBg="1"/>
      <p:bldP spid="24" grpId="0" animBg="1"/>
      <p:bldP spid="24" grpId="1" animBg="1"/>
      <p:bldP spid="32" grpId="0" animBg="1"/>
      <p:bldP spid="35" grpId="0" animBg="1"/>
      <p:bldP spid="35" grpId="1" animBg="1"/>
      <p:bldP spid="46" grpId="0" animBg="1"/>
      <p:bldP spid="46" grpId="1" animBg="1"/>
      <p:bldP spid="51" grpId="0" animBg="1"/>
      <p:bldP spid="51" grpId="1" animBg="1"/>
      <p:bldP spid="56" grpId="0" animBg="1"/>
      <p:bldP spid="56" grpId="1" animBg="1"/>
      <p:bldP spid="59" grpId="0" animBg="1"/>
      <p:bldP spid="59" grpId="1" animBg="1"/>
      <p:bldP spid="88" grpId="0" animBg="1"/>
      <p:bldP spid="88" grpId="1" animBg="1"/>
      <p:bldP spid="94" grpId="0" animBg="1"/>
      <p:bldP spid="94" grpId="1" animBg="1"/>
      <p:bldP spid="106" grpId="0" animBg="1"/>
      <p:bldP spid="106" grpId="1" animBg="1"/>
      <p:bldP spid="116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B8D14-47F9-40AA-B0C4-D1B3276BD9EF}" type="slidenum">
              <a:rPr lang="es-MX" smtClean="0"/>
              <a:t>50</a:t>
            </a:fld>
            <a:endParaRPr lang="es-MX"/>
          </a:p>
        </p:txBody>
      </p:sp>
      <p:sp>
        <p:nvSpPr>
          <p:cNvPr id="3" name="TextBox 2"/>
          <p:cNvSpPr txBox="1"/>
          <p:nvPr/>
        </p:nvSpPr>
        <p:spPr>
          <a:xfrm>
            <a:off x="1524000" y="445350"/>
            <a:ext cx="61772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000" b="1" dirty="0" smtClean="0">
                <a:solidFill>
                  <a:schemeClr val="accent1"/>
                </a:solidFill>
              </a:rPr>
              <a:t>Yo soy _________________ .</a:t>
            </a:r>
            <a:endParaRPr lang="es-MX" sz="4000" b="1" dirty="0">
              <a:solidFill>
                <a:schemeClr val="accent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37270" y="5486400"/>
            <a:ext cx="17203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000" b="1" dirty="0" smtClean="0"/>
              <a:t>policía.</a:t>
            </a:r>
            <a:endParaRPr lang="es-MX" sz="4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524000"/>
            <a:ext cx="5337284" cy="371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658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B8D14-47F9-40AA-B0C4-D1B3276BD9EF}" type="slidenum">
              <a:rPr lang="es-MX" smtClean="0"/>
              <a:t>51</a:t>
            </a:fld>
            <a:endParaRPr lang="es-MX"/>
          </a:p>
        </p:txBody>
      </p:sp>
      <p:sp>
        <p:nvSpPr>
          <p:cNvPr id="3" name="TextBox 2"/>
          <p:cNvSpPr txBox="1"/>
          <p:nvPr/>
        </p:nvSpPr>
        <p:spPr>
          <a:xfrm>
            <a:off x="1524000" y="445350"/>
            <a:ext cx="61772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000" b="1" dirty="0" smtClean="0">
                <a:solidFill>
                  <a:schemeClr val="accent1"/>
                </a:solidFill>
              </a:rPr>
              <a:t>Yo soy _________________ .</a:t>
            </a:r>
            <a:endParaRPr lang="es-MX" sz="4000" b="1" dirty="0">
              <a:solidFill>
                <a:schemeClr val="accent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43200" y="5486400"/>
            <a:ext cx="41022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000" b="1" dirty="0" smtClean="0"/>
              <a:t>profesor/maestro.</a:t>
            </a:r>
            <a:endParaRPr lang="es-MX" sz="4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1295400"/>
            <a:ext cx="4889500" cy="405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658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B8D14-47F9-40AA-B0C4-D1B3276BD9EF}" type="slidenum">
              <a:rPr lang="es-MX" smtClean="0"/>
              <a:t>52</a:t>
            </a:fld>
            <a:endParaRPr lang="es-MX"/>
          </a:p>
        </p:txBody>
      </p:sp>
      <p:sp>
        <p:nvSpPr>
          <p:cNvPr id="3" name="TextBox 2"/>
          <p:cNvSpPr txBox="1"/>
          <p:nvPr/>
        </p:nvSpPr>
        <p:spPr>
          <a:xfrm>
            <a:off x="1524000" y="445350"/>
            <a:ext cx="61772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000" b="1" dirty="0" smtClean="0">
                <a:solidFill>
                  <a:schemeClr val="accent1"/>
                </a:solidFill>
              </a:rPr>
              <a:t>Yo soy _________________ .</a:t>
            </a:r>
            <a:endParaRPr lang="es-MX" sz="4000" b="1" dirty="0">
              <a:solidFill>
                <a:schemeClr val="accent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86200" y="5486400"/>
            <a:ext cx="20304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000" b="1" dirty="0" smtClean="0"/>
              <a:t>químico.</a:t>
            </a:r>
            <a:endParaRPr lang="es-MX" sz="4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8623" y="1289232"/>
            <a:ext cx="2976563" cy="4197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658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B8D14-47F9-40AA-B0C4-D1B3276BD9EF}" type="slidenum">
              <a:rPr lang="es-MX" smtClean="0"/>
              <a:t>53</a:t>
            </a:fld>
            <a:endParaRPr lang="es-MX"/>
          </a:p>
        </p:txBody>
      </p:sp>
      <p:sp>
        <p:nvSpPr>
          <p:cNvPr id="3" name="TextBox 2"/>
          <p:cNvSpPr txBox="1"/>
          <p:nvPr/>
        </p:nvSpPr>
        <p:spPr>
          <a:xfrm>
            <a:off x="1524000" y="445350"/>
            <a:ext cx="61772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000" b="1" dirty="0" smtClean="0">
                <a:solidFill>
                  <a:schemeClr val="accent1"/>
                </a:solidFill>
              </a:rPr>
              <a:t>Yo soy _________________ .</a:t>
            </a:r>
            <a:endParaRPr lang="es-MX" sz="4000" b="1" dirty="0">
              <a:solidFill>
                <a:schemeClr val="accent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81400" y="5638800"/>
            <a:ext cx="24193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000" b="1" dirty="0" smtClean="0"/>
              <a:t>secretaria.</a:t>
            </a:r>
            <a:endParaRPr lang="es-MX" sz="4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134" y="1263650"/>
            <a:ext cx="7239000" cy="422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658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B8D14-47F9-40AA-B0C4-D1B3276BD9EF}" type="slidenum">
              <a:rPr lang="es-MX" smtClean="0"/>
              <a:t>54</a:t>
            </a:fld>
            <a:endParaRPr lang="es-MX"/>
          </a:p>
        </p:txBody>
      </p:sp>
      <p:sp>
        <p:nvSpPr>
          <p:cNvPr id="3" name="TextBox 2"/>
          <p:cNvSpPr txBox="1"/>
          <p:nvPr/>
        </p:nvSpPr>
        <p:spPr>
          <a:xfrm>
            <a:off x="1524000" y="445350"/>
            <a:ext cx="61772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000" b="1" dirty="0" smtClean="0">
                <a:solidFill>
                  <a:schemeClr val="accent1"/>
                </a:solidFill>
              </a:rPr>
              <a:t>Yo soy _________________ .</a:t>
            </a:r>
            <a:endParaRPr lang="es-MX" sz="4000" b="1" dirty="0">
              <a:solidFill>
                <a:schemeClr val="accent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81400" y="5500048"/>
            <a:ext cx="17302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000" b="1" dirty="0" smtClean="0"/>
              <a:t>taxista.</a:t>
            </a:r>
            <a:endParaRPr lang="es-MX" sz="4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125" y="1414462"/>
            <a:ext cx="7143750" cy="4029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658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B8D14-47F9-40AA-B0C4-D1B3276BD9EF}" type="slidenum">
              <a:rPr lang="es-MX" smtClean="0"/>
              <a:t>55</a:t>
            </a:fld>
            <a:endParaRPr lang="es-MX"/>
          </a:p>
        </p:txBody>
      </p:sp>
      <p:sp>
        <p:nvSpPr>
          <p:cNvPr id="3" name="TextBox 2"/>
          <p:cNvSpPr txBox="1"/>
          <p:nvPr/>
        </p:nvSpPr>
        <p:spPr>
          <a:xfrm>
            <a:off x="1524000" y="445350"/>
            <a:ext cx="61772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000" b="1" dirty="0" smtClean="0">
                <a:solidFill>
                  <a:schemeClr val="accent1"/>
                </a:solidFill>
              </a:rPr>
              <a:t>Yo soy _________________ .</a:t>
            </a:r>
            <a:endParaRPr lang="es-MX" sz="4000" b="1" dirty="0">
              <a:solidFill>
                <a:schemeClr val="accent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55169" y="5486400"/>
            <a:ext cx="23149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000" b="1" dirty="0" smtClean="0"/>
              <a:t>vendedor.</a:t>
            </a:r>
            <a:endParaRPr lang="es-MX" sz="4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3959" y="1349236"/>
            <a:ext cx="5946643" cy="4137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796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B8D14-47F9-40AA-B0C4-D1B3276BD9EF}" type="slidenum">
              <a:rPr lang="es-MX" smtClean="0"/>
              <a:t>56</a:t>
            </a:fld>
            <a:endParaRPr lang="es-MX"/>
          </a:p>
        </p:txBody>
      </p:sp>
      <p:sp>
        <p:nvSpPr>
          <p:cNvPr id="3" name="TextBox 2"/>
          <p:cNvSpPr txBox="1"/>
          <p:nvPr/>
        </p:nvSpPr>
        <p:spPr>
          <a:xfrm>
            <a:off x="1524000" y="445350"/>
            <a:ext cx="61772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000" b="1" dirty="0" smtClean="0">
                <a:solidFill>
                  <a:schemeClr val="accent1"/>
                </a:solidFill>
              </a:rPr>
              <a:t>Yo soy _________________ .</a:t>
            </a:r>
            <a:endParaRPr lang="es-MX" sz="4000" b="1" dirty="0">
              <a:solidFill>
                <a:schemeClr val="accent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33800" y="5486400"/>
            <a:ext cx="21773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000" b="1" dirty="0" smtClean="0"/>
              <a:t>zapatero.</a:t>
            </a:r>
            <a:endParaRPr lang="es-MX" sz="4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2878" y="1363638"/>
            <a:ext cx="3719512" cy="4086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796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81" y="416602"/>
            <a:ext cx="9040091" cy="5679398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sp>
        <p:nvSpPr>
          <p:cNvPr id="4" name="Rectangle 3"/>
          <p:cNvSpPr/>
          <p:nvPr/>
        </p:nvSpPr>
        <p:spPr>
          <a:xfrm>
            <a:off x="381000" y="5562600"/>
            <a:ext cx="10668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 smtClean="0">
                <a:solidFill>
                  <a:schemeClr val="tx1"/>
                </a:solidFill>
              </a:rPr>
              <a:t>Lorena</a:t>
            </a:r>
            <a:endParaRPr lang="es-MX" sz="2400" b="1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47800" y="5562600"/>
            <a:ext cx="9144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 smtClean="0">
                <a:solidFill>
                  <a:schemeClr val="tx1"/>
                </a:solidFill>
              </a:rPr>
              <a:t>Luis</a:t>
            </a:r>
            <a:endParaRPr lang="es-MX" sz="2400" b="1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581931" y="5562600"/>
            <a:ext cx="813216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 smtClean="0">
                <a:solidFill>
                  <a:schemeClr val="tx1"/>
                </a:solidFill>
              </a:rPr>
              <a:t>Ana</a:t>
            </a:r>
            <a:endParaRPr lang="es-MX" sz="2400" b="1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395146" y="5562600"/>
            <a:ext cx="1215453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 smtClean="0">
                <a:solidFill>
                  <a:schemeClr val="tx1"/>
                </a:solidFill>
              </a:rPr>
              <a:t>Pablo</a:t>
            </a:r>
            <a:endParaRPr lang="es-MX" sz="2400" b="1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48000" y="402861"/>
            <a:ext cx="12954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800" b="1" dirty="0" smtClean="0">
                <a:solidFill>
                  <a:schemeClr val="tx1"/>
                </a:solidFill>
              </a:rPr>
              <a:t>Carlos</a:t>
            </a:r>
            <a:endParaRPr lang="es-MX" sz="2800" b="1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791200" y="5562600"/>
            <a:ext cx="762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 smtClean="0">
                <a:solidFill>
                  <a:schemeClr val="tx1"/>
                </a:solidFill>
              </a:rPr>
              <a:t>Raúl</a:t>
            </a:r>
            <a:endParaRPr lang="es-MX" sz="2400" b="1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78926" y="5562600"/>
            <a:ext cx="1212274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 smtClean="0">
                <a:solidFill>
                  <a:schemeClr val="tx1"/>
                </a:solidFill>
              </a:rPr>
              <a:t>Manuel</a:t>
            </a:r>
            <a:endParaRPr lang="es-MX" sz="2400" b="1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362200" y="5562600"/>
            <a:ext cx="10668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 smtClean="0">
                <a:solidFill>
                  <a:schemeClr val="tx1"/>
                </a:solidFill>
              </a:rPr>
              <a:t>María</a:t>
            </a:r>
            <a:endParaRPr lang="es-MX" sz="2400" b="1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429000" y="5562600"/>
            <a:ext cx="1149926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 smtClean="0">
                <a:solidFill>
                  <a:schemeClr val="tx1"/>
                </a:solidFill>
              </a:rPr>
              <a:t>Rafael</a:t>
            </a:r>
            <a:endParaRPr lang="es-MX" sz="2400" b="1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724400" y="402861"/>
            <a:ext cx="10668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800" b="1" dirty="0" smtClean="0">
                <a:solidFill>
                  <a:schemeClr val="tx1"/>
                </a:solidFill>
              </a:rPr>
              <a:t>Lola</a:t>
            </a:r>
            <a:endParaRPr lang="es-MX" sz="2800" b="1" dirty="0">
              <a:solidFill>
                <a:schemeClr val="tx1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140758" y="1981200"/>
            <a:ext cx="9144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200" b="1" dirty="0" smtClean="0">
                <a:solidFill>
                  <a:schemeClr val="tx1"/>
                </a:solidFill>
              </a:rPr>
              <a:t>Yo</a:t>
            </a:r>
            <a:endParaRPr lang="es-MX" sz="3200" b="1" dirty="0">
              <a:solidFill>
                <a:schemeClr val="tx1"/>
              </a:solidFill>
            </a:endParaRPr>
          </a:p>
        </p:txBody>
      </p:sp>
      <p:cxnSp>
        <p:nvCxnSpPr>
          <p:cNvPr id="72" name="Straight Arrow Connector 71"/>
          <p:cNvCxnSpPr>
            <a:stCxn id="14" idx="4"/>
          </p:cNvCxnSpPr>
          <p:nvPr/>
        </p:nvCxnSpPr>
        <p:spPr>
          <a:xfrm>
            <a:off x="597958" y="2514600"/>
            <a:ext cx="316442" cy="5334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8881" y="803961"/>
            <a:ext cx="33826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200" b="1" dirty="0" smtClean="0">
                <a:solidFill>
                  <a:srgbClr val="FF0000"/>
                </a:solidFill>
              </a:rPr>
              <a:t>¿Quién es ______?</a:t>
            </a:r>
            <a:endParaRPr lang="es-MX" sz="3200" b="1" dirty="0">
              <a:solidFill>
                <a:srgbClr val="FF00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6799" y="803961"/>
            <a:ext cx="31662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3200" b="1" dirty="0" smtClean="0">
                <a:solidFill>
                  <a:srgbClr val="FF0000"/>
                </a:solidFill>
              </a:rPr>
              <a:t>¿Quiénes son __?</a:t>
            </a:r>
            <a:endParaRPr lang="es-MX" sz="3200" b="1" dirty="0">
              <a:solidFill>
                <a:srgbClr val="FF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B8D14-47F9-40AA-B0C4-D1B3276BD9EF}" type="slidenum">
              <a:rPr lang="es-MX" smtClean="0"/>
              <a:t>6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71428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81" y="416602"/>
            <a:ext cx="9040091" cy="5679398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sp>
        <p:nvSpPr>
          <p:cNvPr id="4" name="Rectangle 3"/>
          <p:cNvSpPr/>
          <p:nvPr/>
        </p:nvSpPr>
        <p:spPr>
          <a:xfrm>
            <a:off x="381000" y="5562600"/>
            <a:ext cx="10668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 smtClean="0">
                <a:solidFill>
                  <a:schemeClr val="tx1"/>
                </a:solidFill>
              </a:rPr>
              <a:t>Lorena</a:t>
            </a:r>
            <a:endParaRPr lang="es-MX" sz="2400" b="1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47800" y="5562600"/>
            <a:ext cx="9144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 smtClean="0">
                <a:solidFill>
                  <a:schemeClr val="tx1"/>
                </a:solidFill>
              </a:rPr>
              <a:t>Luis</a:t>
            </a:r>
            <a:endParaRPr lang="es-MX" sz="2400" b="1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581931" y="5562600"/>
            <a:ext cx="813216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 smtClean="0">
                <a:solidFill>
                  <a:schemeClr val="tx1"/>
                </a:solidFill>
              </a:rPr>
              <a:t>Ana</a:t>
            </a:r>
            <a:endParaRPr lang="es-MX" sz="2400" b="1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395146" y="5562600"/>
            <a:ext cx="1215453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 smtClean="0">
                <a:solidFill>
                  <a:schemeClr val="tx1"/>
                </a:solidFill>
              </a:rPr>
              <a:t>Pablo</a:t>
            </a:r>
            <a:endParaRPr lang="es-MX" sz="2400" b="1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48000" y="402861"/>
            <a:ext cx="12954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800" b="1" dirty="0" smtClean="0">
                <a:solidFill>
                  <a:schemeClr val="tx1"/>
                </a:solidFill>
              </a:rPr>
              <a:t>Carlos</a:t>
            </a:r>
            <a:endParaRPr lang="es-MX" sz="2800" b="1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791200" y="5562600"/>
            <a:ext cx="762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 smtClean="0">
                <a:solidFill>
                  <a:schemeClr val="tx1"/>
                </a:solidFill>
              </a:rPr>
              <a:t>Raúl</a:t>
            </a:r>
            <a:endParaRPr lang="es-MX" sz="2400" b="1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78926" y="5562600"/>
            <a:ext cx="1212274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 smtClean="0">
                <a:solidFill>
                  <a:schemeClr val="tx1"/>
                </a:solidFill>
              </a:rPr>
              <a:t>Manuel</a:t>
            </a:r>
            <a:endParaRPr lang="es-MX" sz="2400" b="1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362200" y="5562600"/>
            <a:ext cx="10668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 smtClean="0">
                <a:solidFill>
                  <a:schemeClr val="tx1"/>
                </a:solidFill>
              </a:rPr>
              <a:t>María</a:t>
            </a:r>
            <a:endParaRPr lang="es-MX" sz="2400" b="1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429000" y="5562600"/>
            <a:ext cx="1149926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 smtClean="0">
                <a:solidFill>
                  <a:schemeClr val="tx1"/>
                </a:solidFill>
              </a:rPr>
              <a:t>Rafael</a:t>
            </a:r>
            <a:endParaRPr lang="es-MX" sz="2400" b="1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724400" y="402861"/>
            <a:ext cx="10668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800" b="1" dirty="0" smtClean="0">
                <a:solidFill>
                  <a:schemeClr val="tx1"/>
                </a:solidFill>
              </a:rPr>
              <a:t>Lola</a:t>
            </a:r>
            <a:endParaRPr lang="es-MX" sz="2800" b="1" dirty="0">
              <a:solidFill>
                <a:schemeClr val="tx1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3886200" y="2910902"/>
            <a:ext cx="9144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200" b="1" dirty="0" smtClean="0">
                <a:solidFill>
                  <a:schemeClr val="tx1"/>
                </a:solidFill>
              </a:rPr>
              <a:t>Yo</a:t>
            </a:r>
            <a:endParaRPr lang="es-MX" sz="3200" b="1" dirty="0">
              <a:solidFill>
                <a:schemeClr val="tx1"/>
              </a:solidFill>
            </a:endParaRPr>
          </a:p>
        </p:txBody>
      </p:sp>
      <p:cxnSp>
        <p:nvCxnSpPr>
          <p:cNvPr id="72" name="Straight Arrow Connector 71"/>
          <p:cNvCxnSpPr/>
          <p:nvPr/>
        </p:nvCxnSpPr>
        <p:spPr>
          <a:xfrm flipH="1" flipV="1">
            <a:off x="4191000" y="1828800"/>
            <a:ext cx="387926" cy="1348802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8881" y="803961"/>
            <a:ext cx="33826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200" b="1" dirty="0" smtClean="0">
                <a:solidFill>
                  <a:srgbClr val="FF0000"/>
                </a:solidFill>
              </a:rPr>
              <a:t>¿Quién es ______?</a:t>
            </a:r>
            <a:endParaRPr lang="es-MX" sz="3200" b="1" dirty="0">
              <a:solidFill>
                <a:srgbClr val="FF00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6799" y="803961"/>
            <a:ext cx="31662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3200" b="1" dirty="0" smtClean="0">
                <a:solidFill>
                  <a:srgbClr val="FF0000"/>
                </a:solidFill>
              </a:rPr>
              <a:t>¿Quiénes son __?</a:t>
            </a:r>
            <a:endParaRPr lang="es-MX" sz="3200" b="1" dirty="0">
              <a:solidFill>
                <a:srgbClr val="FF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B8D14-47F9-40AA-B0C4-D1B3276BD9EF}" type="slidenum">
              <a:rPr lang="es-MX" smtClean="0"/>
              <a:t>7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71428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81" y="416602"/>
            <a:ext cx="9040091" cy="5679398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sp>
        <p:nvSpPr>
          <p:cNvPr id="4" name="Rectangle 3"/>
          <p:cNvSpPr/>
          <p:nvPr/>
        </p:nvSpPr>
        <p:spPr>
          <a:xfrm>
            <a:off x="381000" y="5562600"/>
            <a:ext cx="10668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 smtClean="0">
                <a:solidFill>
                  <a:schemeClr val="tx1"/>
                </a:solidFill>
              </a:rPr>
              <a:t>Lorena</a:t>
            </a:r>
            <a:endParaRPr lang="es-MX" sz="2400" b="1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47800" y="5562600"/>
            <a:ext cx="9144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 smtClean="0">
                <a:solidFill>
                  <a:schemeClr val="tx1"/>
                </a:solidFill>
              </a:rPr>
              <a:t>Luis</a:t>
            </a:r>
            <a:endParaRPr lang="es-MX" sz="2400" b="1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581931" y="5562600"/>
            <a:ext cx="813216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 smtClean="0">
                <a:solidFill>
                  <a:schemeClr val="tx1"/>
                </a:solidFill>
              </a:rPr>
              <a:t>Ana</a:t>
            </a:r>
            <a:endParaRPr lang="es-MX" sz="2400" b="1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395146" y="5562600"/>
            <a:ext cx="1215453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 smtClean="0">
                <a:solidFill>
                  <a:schemeClr val="tx1"/>
                </a:solidFill>
              </a:rPr>
              <a:t>Pablo</a:t>
            </a:r>
            <a:endParaRPr lang="es-MX" sz="2400" b="1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48000" y="402861"/>
            <a:ext cx="12954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800" b="1" dirty="0" smtClean="0">
                <a:solidFill>
                  <a:schemeClr val="tx1"/>
                </a:solidFill>
              </a:rPr>
              <a:t>Carlos</a:t>
            </a:r>
            <a:endParaRPr lang="es-MX" sz="2800" b="1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791200" y="5562600"/>
            <a:ext cx="762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 smtClean="0">
                <a:solidFill>
                  <a:schemeClr val="tx1"/>
                </a:solidFill>
              </a:rPr>
              <a:t>Raúl</a:t>
            </a:r>
            <a:endParaRPr lang="es-MX" sz="2400" b="1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78926" y="5562600"/>
            <a:ext cx="1212274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 smtClean="0">
                <a:solidFill>
                  <a:schemeClr val="tx1"/>
                </a:solidFill>
              </a:rPr>
              <a:t>Manuel</a:t>
            </a:r>
            <a:endParaRPr lang="es-MX" sz="2400" b="1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362200" y="5562600"/>
            <a:ext cx="10668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 smtClean="0">
                <a:solidFill>
                  <a:schemeClr val="tx1"/>
                </a:solidFill>
              </a:rPr>
              <a:t>María</a:t>
            </a:r>
            <a:endParaRPr lang="es-MX" sz="2400" b="1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429000" y="5562600"/>
            <a:ext cx="1149926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 smtClean="0">
                <a:solidFill>
                  <a:schemeClr val="tx1"/>
                </a:solidFill>
              </a:rPr>
              <a:t>Rafael</a:t>
            </a:r>
            <a:endParaRPr lang="es-MX" sz="2400" b="1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724400" y="402861"/>
            <a:ext cx="10668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800" b="1" dirty="0" smtClean="0">
                <a:solidFill>
                  <a:schemeClr val="tx1"/>
                </a:solidFill>
              </a:rPr>
              <a:t>Lola</a:t>
            </a:r>
            <a:endParaRPr lang="es-MX" sz="2800" b="1" dirty="0">
              <a:solidFill>
                <a:schemeClr val="tx1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3810000" y="2390219"/>
            <a:ext cx="9144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200" b="1" dirty="0" smtClean="0">
                <a:solidFill>
                  <a:schemeClr val="tx1"/>
                </a:solidFill>
              </a:rPr>
              <a:t>Yo</a:t>
            </a:r>
            <a:endParaRPr lang="es-MX" sz="3200" b="1" dirty="0">
              <a:solidFill>
                <a:schemeClr val="tx1"/>
              </a:solidFill>
            </a:endParaRPr>
          </a:p>
        </p:txBody>
      </p:sp>
      <p:cxnSp>
        <p:nvCxnSpPr>
          <p:cNvPr id="72" name="Straight Arrow Connector 71"/>
          <p:cNvCxnSpPr/>
          <p:nvPr/>
        </p:nvCxnSpPr>
        <p:spPr>
          <a:xfrm flipH="1" flipV="1">
            <a:off x="3200400" y="2332419"/>
            <a:ext cx="1143000" cy="13335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8881" y="803961"/>
            <a:ext cx="33826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200" b="1" dirty="0" smtClean="0">
                <a:solidFill>
                  <a:srgbClr val="FF0000"/>
                </a:solidFill>
              </a:rPr>
              <a:t>¿Quién es ______?</a:t>
            </a:r>
            <a:endParaRPr lang="es-MX" sz="3200" b="1" dirty="0">
              <a:solidFill>
                <a:srgbClr val="FF00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6799" y="803961"/>
            <a:ext cx="31662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3200" b="1" dirty="0" smtClean="0">
                <a:solidFill>
                  <a:srgbClr val="FF0000"/>
                </a:solidFill>
              </a:rPr>
              <a:t>¿Quiénes son __?</a:t>
            </a:r>
            <a:endParaRPr lang="es-MX" sz="3200" b="1" dirty="0">
              <a:solidFill>
                <a:srgbClr val="FF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B8D14-47F9-40AA-B0C4-D1B3276BD9EF}" type="slidenum">
              <a:rPr lang="es-MX" smtClean="0"/>
              <a:t>8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82092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81" y="416602"/>
            <a:ext cx="9040091" cy="5679398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sp>
        <p:nvSpPr>
          <p:cNvPr id="4" name="Rectangle 3"/>
          <p:cNvSpPr/>
          <p:nvPr/>
        </p:nvSpPr>
        <p:spPr>
          <a:xfrm>
            <a:off x="381000" y="5562600"/>
            <a:ext cx="10668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 smtClean="0">
                <a:solidFill>
                  <a:schemeClr val="tx1"/>
                </a:solidFill>
              </a:rPr>
              <a:t>Lorena</a:t>
            </a:r>
            <a:endParaRPr lang="es-MX" sz="2400" b="1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47800" y="5562600"/>
            <a:ext cx="9144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 smtClean="0">
                <a:solidFill>
                  <a:schemeClr val="tx1"/>
                </a:solidFill>
              </a:rPr>
              <a:t>Luis</a:t>
            </a:r>
            <a:endParaRPr lang="es-MX" sz="2400" b="1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581931" y="5562600"/>
            <a:ext cx="813216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 smtClean="0">
                <a:solidFill>
                  <a:schemeClr val="tx1"/>
                </a:solidFill>
              </a:rPr>
              <a:t>Ana</a:t>
            </a:r>
            <a:endParaRPr lang="es-MX" sz="2400" b="1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395146" y="5562600"/>
            <a:ext cx="1215453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 smtClean="0">
                <a:solidFill>
                  <a:schemeClr val="tx1"/>
                </a:solidFill>
              </a:rPr>
              <a:t>Pablo</a:t>
            </a:r>
            <a:endParaRPr lang="es-MX" sz="2400" b="1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48000" y="402861"/>
            <a:ext cx="12954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800" b="1" dirty="0" smtClean="0">
                <a:solidFill>
                  <a:schemeClr val="tx1"/>
                </a:solidFill>
              </a:rPr>
              <a:t>Carlos</a:t>
            </a:r>
            <a:endParaRPr lang="es-MX" sz="2800" b="1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791200" y="5562600"/>
            <a:ext cx="762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 smtClean="0">
                <a:solidFill>
                  <a:schemeClr val="tx1"/>
                </a:solidFill>
              </a:rPr>
              <a:t>Raúl</a:t>
            </a:r>
            <a:endParaRPr lang="es-MX" sz="2400" b="1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78926" y="5562600"/>
            <a:ext cx="1212274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 smtClean="0">
                <a:solidFill>
                  <a:schemeClr val="tx1"/>
                </a:solidFill>
              </a:rPr>
              <a:t>Manuel</a:t>
            </a:r>
            <a:endParaRPr lang="es-MX" sz="2400" b="1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362200" y="5562600"/>
            <a:ext cx="10668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 smtClean="0">
                <a:solidFill>
                  <a:schemeClr val="tx1"/>
                </a:solidFill>
              </a:rPr>
              <a:t>María</a:t>
            </a:r>
            <a:endParaRPr lang="es-MX" sz="2400" b="1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429000" y="5562600"/>
            <a:ext cx="1149926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 smtClean="0">
                <a:solidFill>
                  <a:schemeClr val="tx1"/>
                </a:solidFill>
              </a:rPr>
              <a:t>Rafael</a:t>
            </a:r>
            <a:endParaRPr lang="es-MX" sz="2400" b="1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724400" y="402861"/>
            <a:ext cx="10668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800" b="1" dirty="0" smtClean="0">
                <a:solidFill>
                  <a:schemeClr val="tx1"/>
                </a:solidFill>
              </a:rPr>
              <a:t>Lola</a:t>
            </a:r>
            <a:endParaRPr lang="es-MX" sz="2800" b="1" dirty="0">
              <a:solidFill>
                <a:schemeClr val="tx1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3810000" y="2427001"/>
            <a:ext cx="9144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200" b="1" dirty="0" smtClean="0">
                <a:solidFill>
                  <a:schemeClr val="tx1"/>
                </a:solidFill>
              </a:rPr>
              <a:t>Yo</a:t>
            </a:r>
            <a:endParaRPr lang="es-MX" sz="3200" b="1" dirty="0">
              <a:solidFill>
                <a:schemeClr val="tx1"/>
              </a:solidFill>
            </a:endParaRPr>
          </a:p>
        </p:txBody>
      </p:sp>
      <p:cxnSp>
        <p:nvCxnSpPr>
          <p:cNvPr id="72" name="Straight Arrow Connector 71"/>
          <p:cNvCxnSpPr>
            <a:stCxn id="14" idx="6"/>
          </p:cNvCxnSpPr>
          <p:nvPr/>
        </p:nvCxnSpPr>
        <p:spPr>
          <a:xfrm flipV="1">
            <a:off x="4724400" y="2451750"/>
            <a:ext cx="762000" cy="241951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8881" y="803961"/>
            <a:ext cx="33826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200" b="1" dirty="0" smtClean="0">
                <a:solidFill>
                  <a:srgbClr val="FF0000"/>
                </a:solidFill>
              </a:rPr>
              <a:t>¿Quién es ______?</a:t>
            </a:r>
            <a:endParaRPr lang="es-MX" sz="3200" b="1" dirty="0">
              <a:solidFill>
                <a:srgbClr val="FF00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6799" y="803961"/>
            <a:ext cx="31662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3200" b="1" dirty="0" smtClean="0">
                <a:solidFill>
                  <a:srgbClr val="FF0000"/>
                </a:solidFill>
              </a:rPr>
              <a:t>¿Quiénes son __?</a:t>
            </a:r>
            <a:endParaRPr lang="es-MX" sz="3200" b="1" dirty="0">
              <a:solidFill>
                <a:srgbClr val="FF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B8D14-47F9-40AA-B0C4-D1B3276BD9EF}" type="slidenum">
              <a:rPr lang="es-MX" smtClean="0"/>
              <a:t>9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82092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2484</TotalTime>
  <Words>617</Words>
  <Application>Microsoft Office PowerPoint</Application>
  <PresentationFormat>On-screen Show (4:3)</PresentationFormat>
  <Paragraphs>310</Paragraphs>
  <Slides>56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56</vt:i4>
      </vt:variant>
    </vt:vector>
  </HeadingPairs>
  <TitlesOfParts>
    <vt:vector size="58" baseType="lpstr"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Fernando Alvarez</dc:creator>
  <cp:lastModifiedBy>Fernando Alvarez</cp:lastModifiedBy>
  <cp:revision>94</cp:revision>
  <dcterms:created xsi:type="dcterms:W3CDTF">2012-09-26T02:56:06Z</dcterms:created>
  <dcterms:modified xsi:type="dcterms:W3CDTF">2012-11-01T03:50:32Z</dcterms:modified>
</cp:coreProperties>
</file>