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B62C424-D9C4-4614-9A3D-65FBBA1353ED}" type="datetimeFigureOut">
              <a:rPr lang="es-MX" smtClean="0"/>
              <a:t>03/02/2015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0D6FF76-64E0-48AF-8EF1-9233EF7F2EC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07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2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95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23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746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35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266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948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172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18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185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62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627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49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156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823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6359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96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145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99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63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34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69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1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99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FF76-64E0-48AF-8EF1-9233EF7F2EC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27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C088-072D-402A-8C8D-BB33A38D9008}" type="datetime1">
              <a:rPr lang="es-MX" smtClean="0"/>
              <a:t>03/02/2015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67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BA6A-91B6-4B22-9985-9534333EE193}" type="datetime1">
              <a:rPr lang="es-MX" smtClean="0"/>
              <a:t>03/02/2015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04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7749-FCD7-4755-BECA-D3C9ABE29567}" type="datetime1">
              <a:rPr lang="es-MX" smtClean="0"/>
              <a:t>03/02/2015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50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7220-F068-4980-9F7A-4BDF8EAAB7E4}" type="datetime1">
              <a:rPr lang="es-MX" smtClean="0"/>
              <a:t>03/02/2015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69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D06A-D7AB-4ECF-92FE-D3D488EFCF56}" type="datetime1">
              <a:rPr lang="es-MX" smtClean="0"/>
              <a:t>03/02/2015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13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8FBC-5B08-41A4-BC2A-72288345F941}" type="datetime1">
              <a:rPr lang="es-MX" smtClean="0"/>
              <a:t>03/02/2015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77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3B47-8A8C-4ADD-8D74-5B5A81376B3D}" type="datetime1">
              <a:rPr lang="es-MX" smtClean="0"/>
              <a:t>03/02/2015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18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A4B1-A1A9-4CEB-B941-D5B2F46C2586}" type="datetime1">
              <a:rPr lang="es-MX" smtClean="0"/>
              <a:t>03/02/2015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39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429-167A-4856-8152-F7C4E891B177}" type="datetime1">
              <a:rPr lang="es-MX" smtClean="0"/>
              <a:t>03/02/2015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3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7057-FBA5-4B9C-AE3B-33D21309FD50}" type="datetime1">
              <a:rPr lang="es-MX" smtClean="0"/>
              <a:t>03/02/2015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14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DC0F-03E5-48D2-9FF8-F448C647675E}" type="datetime1">
              <a:rPr lang="es-MX" smtClean="0"/>
              <a:t>03/02/2015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42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FCE9-4AA6-4BCC-9B24-CE86C9DB142F}" type="datetime1">
              <a:rPr lang="es-MX" smtClean="0"/>
              <a:t>03/02/2015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6EBC-A991-4621-A1CF-6C9AB33AD0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5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playa.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</a:t>
            </a:fld>
            <a:endParaRPr lang="es-MX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1186101"/>
            <a:ext cx="6579500" cy="43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panadería.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10</a:t>
            </a:fld>
            <a:endParaRPr lang="es-MX"/>
          </a:p>
        </p:txBody>
      </p:sp>
      <p:pic>
        <p:nvPicPr>
          <p:cNvPr id="2050" name="Picture 2" descr="http://www.panaderiachristian.com/imagenes/panader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9" y="1186101"/>
            <a:ext cx="7583549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museo.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11</a:t>
            </a:fld>
            <a:endParaRPr lang="es-MX"/>
          </a:p>
        </p:txBody>
      </p:sp>
      <p:pic>
        <p:nvPicPr>
          <p:cNvPr id="11266" name="Picture 2" descr="http://www.edinburgh.org/images/articles/3750553/national-musuem-sco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5" y="1186101"/>
            <a:ext cx="7624589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gimnasio.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12</a:t>
            </a:fld>
            <a:endParaRPr lang="es-MX"/>
          </a:p>
        </p:txBody>
      </p:sp>
      <p:pic>
        <p:nvPicPr>
          <p:cNvPr id="12290" name="Picture 2" descr="http://theweinblog.files.wordpress.com/2013/01/the-g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57" y="1186101"/>
            <a:ext cx="6550137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tintorería.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13</a:t>
            </a:fld>
            <a:endParaRPr lang="es-MX"/>
          </a:p>
        </p:txBody>
      </p:sp>
      <p:pic>
        <p:nvPicPr>
          <p:cNvPr id="13314" name="Picture 2" descr="http://www.starmicronics.com/uploads/Dry%20cleaner%2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6" y="1326770"/>
            <a:ext cx="6243423" cy="41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zapatería.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14</a:t>
            </a:fld>
            <a:endParaRPr lang="es-MX"/>
          </a:p>
        </p:txBody>
      </p:sp>
      <p:pic>
        <p:nvPicPr>
          <p:cNvPr id="14338" name="Picture 2" descr="http://demo.prestalive.com/145/modules/plgallerypro/img/photo/Photo_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02" y="1186101"/>
            <a:ext cx="6507827" cy="43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librería.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15</a:t>
            </a:fld>
            <a:endParaRPr lang="es-MX"/>
          </a:p>
        </p:txBody>
      </p:sp>
      <p:pic>
        <p:nvPicPr>
          <p:cNvPr id="15362" name="Picture 2" descr="http://aaronbasko.com/wp-content/uploads/2013/07/barnes-and-noble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81" y="1186101"/>
            <a:ext cx="5820923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parque de diversiones.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16</a:t>
            </a:fld>
            <a:endParaRPr lang="es-MX"/>
          </a:p>
        </p:txBody>
      </p:sp>
      <p:pic>
        <p:nvPicPr>
          <p:cNvPr id="16386" name="Picture 2" descr="http://i.telegraph.co.uk/multimedia/archive/02574/alton_257494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3" y="1147464"/>
            <a:ext cx="7281390" cy="45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estadio.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17</a:t>
            </a:fld>
            <a:endParaRPr lang="es-MX"/>
          </a:p>
        </p:txBody>
      </p:sp>
      <p:pic>
        <p:nvPicPr>
          <p:cNvPr id="17410" name="Picture 2" descr="http://upload.wikimedia.org/wikipedia/commons/b/b4/Jamsil_Baseball_Sta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09" y="1186101"/>
            <a:ext cx="6064921" cy="45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joyería.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18</a:t>
            </a:fld>
            <a:endParaRPr lang="es-MX"/>
          </a:p>
        </p:txBody>
      </p:sp>
      <p:pic>
        <p:nvPicPr>
          <p:cNvPr id="18434" name="Picture 2" descr="http://red3display.com/site/images/stories/type_jewelry/Jewelry_st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79" y="1186101"/>
            <a:ext cx="6296313" cy="45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tienda de ropa.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19</a:t>
            </a:fld>
            <a:endParaRPr lang="es-MX"/>
          </a:p>
        </p:txBody>
      </p:sp>
      <p:pic>
        <p:nvPicPr>
          <p:cNvPr id="19458" name="Picture 2" descr="http://tomtomkidsclothing.com/wp-content/uploads/2012/07/Clothing-St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2" y="1256436"/>
            <a:ext cx="5664345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centro comercial.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1186101"/>
            <a:ext cx="6569505" cy="43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carnicería.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20</a:t>
            </a:fld>
            <a:endParaRPr lang="es-MX"/>
          </a:p>
        </p:txBody>
      </p:sp>
      <p:pic>
        <p:nvPicPr>
          <p:cNvPr id="20482" name="Picture 2" descr="http://www.springsfarm.com/peachstand_butcher_mainpic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59" y="1149213"/>
            <a:ext cx="6415821" cy="42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escuela.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21</a:t>
            </a:fld>
            <a:endParaRPr lang="es-MX"/>
          </a:p>
        </p:txBody>
      </p:sp>
      <p:pic>
        <p:nvPicPr>
          <p:cNvPr id="21506" name="Picture 2" descr="http://english.busan.go.kr/community/img/10-05-19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69" y="1186101"/>
            <a:ext cx="6839202" cy="43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acuario.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22</a:t>
            </a:fld>
            <a:endParaRPr lang="es-MX"/>
          </a:p>
        </p:txBody>
      </p:sp>
      <p:pic>
        <p:nvPicPr>
          <p:cNvPr id="22530" name="Picture 2" descr="http://www.downtownatlanta.com/wp-content/uploads/aquarium-whale-sh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61" y="1095949"/>
            <a:ext cx="6900617" cy="45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piscina.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23</a:t>
            </a:fld>
            <a:endParaRPr lang="es-MX"/>
          </a:p>
        </p:txBody>
      </p:sp>
      <p:pic>
        <p:nvPicPr>
          <p:cNvPr id="23554" name="Picture 2" descr="http://www.ultimatetaxi.com/mexico_vacation/best_swimming_pool_at_mexico_all_inclus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80" y="1124454"/>
            <a:ext cx="6090678" cy="45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discoteca.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24</a:t>
            </a:fld>
            <a:endParaRPr lang="es-MX"/>
          </a:p>
        </p:txBody>
      </p:sp>
      <p:pic>
        <p:nvPicPr>
          <p:cNvPr id="24578" name="Picture 2" descr="http://www.wedgewood-rooms.co.uk/Portals/0/Club%20Stuff/clu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09" y="1231177"/>
            <a:ext cx="6091321" cy="44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café.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25</a:t>
            </a:fld>
            <a:endParaRPr lang="es-MX"/>
          </a:p>
        </p:txBody>
      </p:sp>
      <p:pic>
        <p:nvPicPr>
          <p:cNvPr id="1026" name="Picture 2" descr="http://3.bp.blogspot.com/_qQVTi4kLWS8/S-tXzRpsYrI/AAAAAAAAAAs/0iQyzDs_iO0/s1600/study+in+starbu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16" y="1051911"/>
            <a:ext cx="6505853" cy="449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26</a:t>
            </a:fld>
            <a:endParaRPr lang="es-MX"/>
          </a:p>
        </p:txBody>
      </p:sp>
      <p:sp>
        <p:nvSpPr>
          <p:cNvPr id="4" name="Rectangle 3"/>
          <p:cNvSpPr/>
          <p:nvPr/>
        </p:nvSpPr>
        <p:spPr>
          <a:xfrm>
            <a:off x="3502406" y="0"/>
            <a:ext cx="2152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Gramática</a:t>
            </a:r>
            <a:endParaRPr lang="es-MX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9456" y="511836"/>
            <a:ext cx="212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Verbo Ir (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go</a:t>
            </a:r>
            <a:r>
              <a:rPr lang="es-MX" sz="2400" dirty="0" smtClean="0"/>
              <a:t>)</a:t>
            </a:r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58482" y="964889"/>
            <a:ext cx="7353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 smtClean="0">
                <a:solidFill>
                  <a:schemeClr val="accent4"/>
                </a:solidFill>
              </a:rPr>
              <a:t>Singular</a:t>
            </a:r>
          </a:p>
          <a:p>
            <a:endParaRPr lang="es-MX" sz="2800" dirty="0" smtClean="0"/>
          </a:p>
          <a:p>
            <a:r>
              <a:rPr lang="es-MX" sz="2800" dirty="0"/>
              <a:t>y</a:t>
            </a:r>
            <a:r>
              <a:rPr lang="es-MX" sz="2800" dirty="0" smtClean="0"/>
              <a:t>o 		</a:t>
            </a:r>
            <a:r>
              <a:rPr lang="es-MX" sz="2800" dirty="0" smtClean="0">
                <a:solidFill>
                  <a:srgbClr val="7030A0"/>
                </a:solidFill>
              </a:rPr>
              <a:t>voy</a:t>
            </a:r>
          </a:p>
          <a:p>
            <a:r>
              <a:rPr lang="es-MX" sz="2800" dirty="0"/>
              <a:t>t</a:t>
            </a:r>
            <a:r>
              <a:rPr lang="es-MX" sz="2800" dirty="0" smtClean="0"/>
              <a:t>ú 		</a:t>
            </a:r>
            <a:r>
              <a:rPr lang="es-MX" sz="2800" dirty="0" smtClean="0">
                <a:solidFill>
                  <a:srgbClr val="7030A0"/>
                </a:solidFill>
              </a:rPr>
              <a:t>vas</a:t>
            </a:r>
          </a:p>
          <a:p>
            <a:r>
              <a:rPr lang="es-MX" sz="2800" dirty="0" smtClean="0"/>
              <a:t>él/ella 	</a:t>
            </a:r>
            <a:r>
              <a:rPr lang="es-MX" sz="2800" dirty="0" smtClean="0">
                <a:solidFill>
                  <a:srgbClr val="7030A0"/>
                </a:solidFill>
              </a:rPr>
              <a:t>va</a:t>
            </a:r>
          </a:p>
          <a:p>
            <a:r>
              <a:rPr lang="es-MX" sz="2800" dirty="0"/>
              <a:t>u</a:t>
            </a:r>
            <a:r>
              <a:rPr lang="es-MX" sz="2800" dirty="0" smtClean="0"/>
              <a:t>sted 		</a:t>
            </a:r>
            <a:r>
              <a:rPr lang="es-MX" sz="2800" dirty="0" smtClean="0">
                <a:solidFill>
                  <a:srgbClr val="7030A0"/>
                </a:solidFill>
              </a:rPr>
              <a:t>va</a:t>
            </a:r>
          </a:p>
          <a:p>
            <a:endParaRPr lang="es-MX" sz="2800" dirty="0"/>
          </a:p>
          <a:p>
            <a:r>
              <a:rPr lang="es-MX" sz="2800" b="1" u="sng" dirty="0" smtClean="0">
                <a:solidFill>
                  <a:schemeClr val="accent4"/>
                </a:solidFill>
              </a:rPr>
              <a:t>Plural</a:t>
            </a:r>
          </a:p>
          <a:p>
            <a:endParaRPr lang="es-MX" sz="2800" dirty="0"/>
          </a:p>
          <a:p>
            <a:r>
              <a:rPr lang="es-MX" sz="2800" dirty="0" smtClean="0"/>
              <a:t>Nosotros 	</a:t>
            </a:r>
            <a:r>
              <a:rPr lang="es-MX" sz="2800" dirty="0" smtClean="0">
                <a:solidFill>
                  <a:srgbClr val="7030A0"/>
                </a:solidFill>
              </a:rPr>
              <a:t>vamos</a:t>
            </a:r>
          </a:p>
          <a:p>
            <a:r>
              <a:rPr lang="es-MX" sz="2800" dirty="0" smtClean="0"/>
              <a:t>Ustedes 	</a:t>
            </a:r>
            <a:r>
              <a:rPr lang="es-MX" sz="2800" dirty="0" smtClean="0">
                <a:solidFill>
                  <a:srgbClr val="7030A0"/>
                </a:solidFill>
              </a:rPr>
              <a:t>van</a:t>
            </a:r>
          </a:p>
          <a:p>
            <a:r>
              <a:rPr lang="es-MX" sz="2800" dirty="0" smtClean="0"/>
              <a:t>Ellos/ellas 	</a:t>
            </a:r>
            <a:r>
              <a:rPr lang="es-MX" sz="2800" dirty="0" smtClean="0">
                <a:solidFill>
                  <a:srgbClr val="7030A0"/>
                </a:solidFill>
              </a:rPr>
              <a:t>van</a:t>
            </a:r>
          </a:p>
        </p:txBody>
      </p:sp>
    </p:spTree>
    <p:extLst>
      <p:ext uri="{BB962C8B-B14F-4D97-AF65-F5344CB8AC3E}">
        <p14:creationId xmlns:p14="http://schemas.microsoft.com/office/powerpoint/2010/main" val="1149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Cruza la calle.</a:t>
            </a:r>
            <a:endParaRPr lang="es-MX" sz="2400" dirty="0"/>
          </a:p>
        </p:txBody>
      </p:sp>
      <p:pic>
        <p:nvPicPr>
          <p:cNvPr id="2050" name="Picture 2" descr="http://comps.fotosearch.com/comp/IMZ/IMZ007/children-crossing-crosswalk_~pix2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47" y="1998199"/>
            <a:ext cx="5523917" cy="41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3997511">
            <a:off x="5681122" y="4270558"/>
            <a:ext cx="373487" cy="16318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0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28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Dobla a la derecha.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51" y="2191383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>
            <a:off x="4275789" y="4103052"/>
            <a:ext cx="618184" cy="1403797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29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Dobla a la izquierda.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1" y="2205677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 flipH="1">
            <a:off x="3947376" y="3742444"/>
            <a:ext cx="656826" cy="1403797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restaurante.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4" y="1131694"/>
            <a:ext cx="6735651" cy="44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30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477444" y="180304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127" y="1416676"/>
            <a:ext cx="725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Sigue derecho/recto.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51" y="2191383"/>
            <a:ext cx="5141675" cy="38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10800000">
            <a:off x="4462529" y="3301399"/>
            <a:ext cx="373487" cy="163189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83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31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746972" y="244846"/>
            <a:ext cx="3596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8080" y="524071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3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1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09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2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3911902" y="5331855"/>
            <a:ext cx="177140" cy="14166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Down Arrow 23"/>
          <p:cNvSpPr/>
          <p:nvPr/>
        </p:nvSpPr>
        <p:spPr>
          <a:xfrm rot="10800000">
            <a:off x="3926520" y="4753448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own Arrow 24"/>
          <p:cNvSpPr/>
          <p:nvPr/>
        </p:nvSpPr>
        <p:spPr>
          <a:xfrm rot="10800000">
            <a:off x="3926520" y="3571403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Down Arrow 25"/>
          <p:cNvSpPr/>
          <p:nvPr/>
        </p:nvSpPr>
        <p:spPr>
          <a:xfrm rot="10800000">
            <a:off x="3926520" y="2298697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Multiply 22"/>
          <p:cNvSpPr/>
          <p:nvPr/>
        </p:nvSpPr>
        <p:spPr>
          <a:xfrm>
            <a:off x="3911902" y="2037985"/>
            <a:ext cx="236677" cy="21232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TextBox 26"/>
          <p:cNvSpPr txBox="1"/>
          <p:nvPr/>
        </p:nvSpPr>
        <p:spPr>
          <a:xfrm>
            <a:off x="4069436" y="4526262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28072" y="3274100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6071" y="1947229"/>
            <a:ext cx="32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84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3" grpId="0" animBg="1"/>
      <p:bldP spid="27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32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540910" y="177274"/>
            <a:ext cx="20687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9259" y="177274"/>
            <a:ext cx="5696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Camina 3 cuadras.  En la esquina dobla a la derecha. Luego sigue 2 cuadras.  Después dobla a la derecha. El café esta a tu derecha.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3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1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2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4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10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09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3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2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2206848" y="5331855"/>
            <a:ext cx="177140" cy="14166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Down Arrow 23"/>
          <p:cNvSpPr/>
          <p:nvPr/>
        </p:nvSpPr>
        <p:spPr>
          <a:xfrm rot="10800000">
            <a:off x="2221466" y="4797375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Down Arrow 24"/>
          <p:cNvSpPr/>
          <p:nvPr/>
        </p:nvSpPr>
        <p:spPr>
          <a:xfrm rot="10800000">
            <a:off x="2206848" y="3742974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Down Arrow 25"/>
          <p:cNvSpPr/>
          <p:nvPr/>
        </p:nvSpPr>
        <p:spPr>
          <a:xfrm rot="10800000">
            <a:off x="2221466" y="2517002"/>
            <a:ext cx="162522" cy="4507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Bent Arrow 30"/>
          <p:cNvSpPr/>
          <p:nvPr/>
        </p:nvSpPr>
        <p:spPr>
          <a:xfrm>
            <a:off x="2255546" y="2035200"/>
            <a:ext cx="373484" cy="43028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2965164" y="1851098"/>
            <a:ext cx="191298" cy="5993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Down Arrow 32"/>
          <p:cNvSpPr/>
          <p:nvPr/>
        </p:nvSpPr>
        <p:spPr>
          <a:xfrm rot="16200000">
            <a:off x="4263368" y="1918314"/>
            <a:ext cx="191298" cy="4649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Bent Arrow 33"/>
          <p:cNvSpPr/>
          <p:nvPr/>
        </p:nvSpPr>
        <p:spPr>
          <a:xfrm rot="5400000">
            <a:off x="4751979" y="2059043"/>
            <a:ext cx="373484" cy="43028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4731946" y="2304682"/>
            <a:ext cx="236677" cy="21232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4158024" y="2369986"/>
            <a:ext cx="87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Café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2220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33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34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3050204" y="282811"/>
            <a:ext cx="5295306" cy="5267983"/>
          </a:xfrm>
          <a:custGeom>
            <a:avLst/>
            <a:gdLst>
              <a:gd name="connsiteX0" fmla="*/ 5295306 w 5295306"/>
              <a:gd name="connsiteY0" fmla="*/ 524 h 5267983"/>
              <a:gd name="connsiteX1" fmla="*/ 5230911 w 5295306"/>
              <a:gd name="connsiteY1" fmla="*/ 26282 h 5267983"/>
              <a:gd name="connsiteX2" fmla="*/ 4136207 w 5295306"/>
              <a:gd name="connsiteY2" fmla="*/ 26282 h 5267983"/>
              <a:gd name="connsiteX3" fmla="*/ 3685447 w 5295306"/>
              <a:gd name="connsiteY3" fmla="*/ 13403 h 5267983"/>
              <a:gd name="connsiteX4" fmla="*/ 3453627 w 5295306"/>
              <a:gd name="connsiteY4" fmla="*/ 13403 h 5267983"/>
              <a:gd name="connsiteX5" fmla="*/ 3427869 w 5295306"/>
              <a:gd name="connsiteY5" fmla="*/ 52040 h 5267983"/>
              <a:gd name="connsiteX6" fmla="*/ 3427869 w 5295306"/>
              <a:gd name="connsiteY6" fmla="*/ 618710 h 5267983"/>
              <a:gd name="connsiteX7" fmla="*/ 3440748 w 5295306"/>
              <a:gd name="connsiteY7" fmla="*/ 657347 h 5267983"/>
              <a:gd name="connsiteX8" fmla="*/ 3440748 w 5295306"/>
              <a:gd name="connsiteY8" fmla="*/ 1842203 h 5267983"/>
              <a:gd name="connsiteX9" fmla="*/ 3427869 w 5295306"/>
              <a:gd name="connsiteY9" fmla="*/ 1880840 h 5267983"/>
              <a:gd name="connsiteX10" fmla="*/ 3402111 w 5295306"/>
              <a:gd name="connsiteY10" fmla="*/ 1983871 h 5267983"/>
              <a:gd name="connsiteX11" fmla="*/ 3376354 w 5295306"/>
              <a:gd name="connsiteY11" fmla="*/ 2086902 h 5267983"/>
              <a:gd name="connsiteX12" fmla="*/ 3389233 w 5295306"/>
              <a:gd name="connsiteY12" fmla="*/ 2318721 h 5267983"/>
              <a:gd name="connsiteX13" fmla="*/ 3414990 w 5295306"/>
              <a:gd name="connsiteY13" fmla="*/ 2511904 h 5267983"/>
              <a:gd name="connsiteX14" fmla="*/ 3427869 w 5295306"/>
              <a:gd name="connsiteY14" fmla="*/ 2614935 h 5267983"/>
              <a:gd name="connsiteX15" fmla="*/ 3440748 w 5295306"/>
              <a:gd name="connsiteY15" fmla="*/ 2679330 h 5267983"/>
              <a:gd name="connsiteX16" fmla="*/ 3453627 w 5295306"/>
              <a:gd name="connsiteY16" fmla="*/ 2756603 h 5267983"/>
              <a:gd name="connsiteX17" fmla="*/ 3440748 w 5295306"/>
              <a:gd name="connsiteY17" fmla="*/ 2924028 h 5267983"/>
              <a:gd name="connsiteX18" fmla="*/ 3427869 w 5295306"/>
              <a:gd name="connsiteY18" fmla="*/ 2962665 h 5267983"/>
              <a:gd name="connsiteX19" fmla="*/ 3414990 w 5295306"/>
              <a:gd name="connsiteY19" fmla="*/ 3014181 h 5267983"/>
              <a:gd name="connsiteX20" fmla="*/ 3402111 w 5295306"/>
              <a:gd name="connsiteY20" fmla="*/ 3117212 h 5267983"/>
              <a:gd name="connsiteX21" fmla="*/ 3414990 w 5295306"/>
              <a:gd name="connsiteY21" fmla="*/ 3387668 h 5267983"/>
              <a:gd name="connsiteX22" fmla="*/ 3427869 w 5295306"/>
              <a:gd name="connsiteY22" fmla="*/ 3452062 h 5267983"/>
              <a:gd name="connsiteX23" fmla="*/ 3414990 w 5295306"/>
              <a:gd name="connsiteY23" fmla="*/ 3722519 h 5267983"/>
              <a:gd name="connsiteX24" fmla="*/ 3427869 w 5295306"/>
              <a:gd name="connsiteY24" fmla="*/ 4443735 h 5267983"/>
              <a:gd name="connsiteX25" fmla="*/ 3389233 w 5295306"/>
              <a:gd name="connsiteY25" fmla="*/ 4456614 h 5267983"/>
              <a:gd name="connsiteX26" fmla="*/ 3234686 w 5295306"/>
              <a:gd name="connsiteY26" fmla="*/ 4430857 h 5267983"/>
              <a:gd name="connsiteX27" fmla="*/ 3196050 w 5295306"/>
              <a:gd name="connsiteY27" fmla="*/ 4417978 h 5267983"/>
              <a:gd name="connsiteX28" fmla="*/ 3105897 w 5295306"/>
              <a:gd name="connsiteY28" fmla="*/ 4405099 h 5267983"/>
              <a:gd name="connsiteX29" fmla="*/ 2783926 w 5295306"/>
              <a:gd name="connsiteY29" fmla="*/ 4379341 h 5267983"/>
              <a:gd name="connsiteX30" fmla="*/ 2603621 w 5295306"/>
              <a:gd name="connsiteY30" fmla="*/ 4366462 h 5267983"/>
              <a:gd name="connsiteX31" fmla="*/ 2474833 w 5295306"/>
              <a:gd name="connsiteY31" fmla="*/ 4340704 h 5267983"/>
              <a:gd name="connsiteX32" fmla="*/ 2217255 w 5295306"/>
              <a:gd name="connsiteY32" fmla="*/ 4314947 h 5267983"/>
              <a:gd name="connsiteX33" fmla="*/ 1959678 w 5295306"/>
              <a:gd name="connsiteY33" fmla="*/ 4314947 h 5267983"/>
              <a:gd name="connsiteX34" fmla="*/ 1921041 w 5295306"/>
              <a:gd name="connsiteY34" fmla="*/ 4327826 h 5267983"/>
              <a:gd name="connsiteX35" fmla="*/ 1560433 w 5295306"/>
              <a:gd name="connsiteY35" fmla="*/ 4340704 h 5267983"/>
              <a:gd name="connsiteX36" fmla="*/ 1470281 w 5295306"/>
              <a:gd name="connsiteY36" fmla="*/ 4353583 h 5267983"/>
              <a:gd name="connsiteX37" fmla="*/ 993762 w 5295306"/>
              <a:gd name="connsiteY37" fmla="*/ 4327826 h 5267983"/>
              <a:gd name="connsiteX38" fmla="*/ 916489 w 5295306"/>
              <a:gd name="connsiteY38" fmla="*/ 4314947 h 5267983"/>
              <a:gd name="connsiteX39" fmla="*/ 736185 w 5295306"/>
              <a:gd name="connsiteY39" fmla="*/ 4289189 h 5267983"/>
              <a:gd name="connsiteX40" fmla="*/ 272545 w 5295306"/>
              <a:gd name="connsiteY40" fmla="*/ 4314947 h 5267983"/>
              <a:gd name="connsiteX41" fmla="*/ 233909 w 5295306"/>
              <a:gd name="connsiteY41" fmla="*/ 4327826 h 5267983"/>
              <a:gd name="connsiteX42" fmla="*/ 143757 w 5295306"/>
              <a:gd name="connsiteY42" fmla="*/ 4340704 h 5267983"/>
              <a:gd name="connsiteX43" fmla="*/ 66483 w 5295306"/>
              <a:gd name="connsiteY43" fmla="*/ 4366462 h 5267983"/>
              <a:gd name="connsiteX44" fmla="*/ 27847 w 5295306"/>
              <a:gd name="connsiteY44" fmla="*/ 4379341 h 5267983"/>
              <a:gd name="connsiteX45" fmla="*/ 27847 w 5295306"/>
              <a:gd name="connsiteY45" fmla="*/ 4508130 h 5267983"/>
              <a:gd name="connsiteX46" fmla="*/ 14968 w 5295306"/>
              <a:gd name="connsiteY46" fmla="*/ 4688434 h 5267983"/>
              <a:gd name="connsiteX47" fmla="*/ 2089 w 5295306"/>
              <a:gd name="connsiteY47" fmla="*/ 4946012 h 5267983"/>
              <a:gd name="connsiteX48" fmla="*/ 14968 w 5295306"/>
              <a:gd name="connsiteY48" fmla="*/ 5177831 h 5267983"/>
              <a:gd name="connsiteX49" fmla="*/ 92241 w 5295306"/>
              <a:gd name="connsiteY49" fmla="*/ 5190710 h 5267983"/>
              <a:gd name="connsiteX50" fmla="*/ 169514 w 5295306"/>
              <a:gd name="connsiteY50" fmla="*/ 5216468 h 5267983"/>
              <a:gd name="connsiteX51" fmla="*/ 285424 w 5295306"/>
              <a:gd name="connsiteY51" fmla="*/ 5255104 h 5267983"/>
              <a:gd name="connsiteX52" fmla="*/ 324061 w 5295306"/>
              <a:gd name="connsiteY52" fmla="*/ 5267983 h 5267983"/>
              <a:gd name="connsiteX53" fmla="*/ 375576 w 5295306"/>
              <a:gd name="connsiteY53" fmla="*/ 5255104 h 5267983"/>
              <a:gd name="connsiteX54" fmla="*/ 388455 w 5295306"/>
              <a:gd name="connsiteY54" fmla="*/ 5216468 h 5267983"/>
              <a:gd name="connsiteX55" fmla="*/ 362697 w 5295306"/>
              <a:gd name="connsiteY55" fmla="*/ 5113437 h 5267983"/>
              <a:gd name="connsiteX56" fmla="*/ 375576 w 5295306"/>
              <a:gd name="connsiteY56" fmla="*/ 5036164 h 5267983"/>
              <a:gd name="connsiteX57" fmla="*/ 388455 w 5295306"/>
              <a:gd name="connsiteY57" fmla="*/ 4997527 h 526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295306" h="5267983">
                <a:moveTo>
                  <a:pt x="5295306" y="524"/>
                </a:moveTo>
                <a:cubicBezTo>
                  <a:pt x="5273841" y="9110"/>
                  <a:pt x="5252558" y="18164"/>
                  <a:pt x="5230911" y="26282"/>
                </a:cubicBezTo>
                <a:cubicBezTo>
                  <a:pt x="4898386" y="150980"/>
                  <a:pt x="4166124" y="26647"/>
                  <a:pt x="4136207" y="26282"/>
                </a:cubicBezTo>
                <a:lnTo>
                  <a:pt x="3685447" y="13403"/>
                </a:lnTo>
                <a:cubicBezTo>
                  <a:pt x="3466091" y="3432"/>
                  <a:pt x="3672983" y="-10970"/>
                  <a:pt x="3453627" y="13403"/>
                </a:cubicBezTo>
                <a:cubicBezTo>
                  <a:pt x="3445041" y="26282"/>
                  <a:pt x="3430283" y="36751"/>
                  <a:pt x="3427869" y="52040"/>
                </a:cubicBezTo>
                <a:cubicBezTo>
                  <a:pt x="3403487" y="206460"/>
                  <a:pt x="3419525" y="489382"/>
                  <a:pt x="3427869" y="618710"/>
                </a:cubicBezTo>
                <a:cubicBezTo>
                  <a:pt x="3428743" y="632257"/>
                  <a:pt x="3436455" y="644468"/>
                  <a:pt x="3440748" y="657347"/>
                </a:cubicBezTo>
                <a:cubicBezTo>
                  <a:pt x="3475796" y="1148017"/>
                  <a:pt x="3463793" y="908905"/>
                  <a:pt x="3440748" y="1842203"/>
                </a:cubicBezTo>
                <a:cubicBezTo>
                  <a:pt x="3440413" y="1855775"/>
                  <a:pt x="3431441" y="1867743"/>
                  <a:pt x="3427869" y="1880840"/>
                </a:cubicBezTo>
                <a:cubicBezTo>
                  <a:pt x="3418554" y="1914993"/>
                  <a:pt x="3409053" y="1949158"/>
                  <a:pt x="3402111" y="1983871"/>
                </a:cubicBezTo>
                <a:cubicBezTo>
                  <a:pt x="3386571" y="2061577"/>
                  <a:pt x="3396155" y="2027499"/>
                  <a:pt x="3376354" y="2086902"/>
                </a:cubicBezTo>
                <a:cubicBezTo>
                  <a:pt x="3380647" y="2164175"/>
                  <a:pt x="3383516" y="2241540"/>
                  <a:pt x="3389233" y="2318721"/>
                </a:cubicBezTo>
                <a:cubicBezTo>
                  <a:pt x="3398497" y="2443791"/>
                  <a:pt x="3400084" y="2407566"/>
                  <a:pt x="3414990" y="2511904"/>
                </a:cubicBezTo>
                <a:cubicBezTo>
                  <a:pt x="3419885" y="2546167"/>
                  <a:pt x="3422606" y="2580727"/>
                  <a:pt x="3427869" y="2614935"/>
                </a:cubicBezTo>
                <a:cubicBezTo>
                  <a:pt x="3431198" y="2636571"/>
                  <a:pt x="3436832" y="2657793"/>
                  <a:pt x="3440748" y="2679330"/>
                </a:cubicBezTo>
                <a:cubicBezTo>
                  <a:pt x="3445419" y="2705022"/>
                  <a:pt x="3449334" y="2730845"/>
                  <a:pt x="3453627" y="2756603"/>
                </a:cubicBezTo>
                <a:cubicBezTo>
                  <a:pt x="3449334" y="2812411"/>
                  <a:pt x="3447691" y="2868487"/>
                  <a:pt x="3440748" y="2924028"/>
                </a:cubicBezTo>
                <a:cubicBezTo>
                  <a:pt x="3439064" y="2937499"/>
                  <a:pt x="3431599" y="2949612"/>
                  <a:pt x="3427869" y="2962665"/>
                </a:cubicBezTo>
                <a:cubicBezTo>
                  <a:pt x="3423006" y="2979684"/>
                  <a:pt x="3417900" y="2996721"/>
                  <a:pt x="3414990" y="3014181"/>
                </a:cubicBezTo>
                <a:cubicBezTo>
                  <a:pt x="3409300" y="3048321"/>
                  <a:pt x="3406404" y="3082868"/>
                  <a:pt x="3402111" y="3117212"/>
                </a:cubicBezTo>
                <a:cubicBezTo>
                  <a:pt x="3406404" y="3207364"/>
                  <a:pt x="3408068" y="3297680"/>
                  <a:pt x="3414990" y="3387668"/>
                </a:cubicBezTo>
                <a:cubicBezTo>
                  <a:pt x="3416669" y="3409493"/>
                  <a:pt x="3427869" y="3430172"/>
                  <a:pt x="3427869" y="3452062"/>
                </a:cubicBezTo>
                <a:cubicBezTo>
                  <a:pt x="3427869" y="3542316"/>
                  <a:pt x="3419283" y="3632367"/>
                  <a:pt x="3414990" y="3722519"/>
                </a:cubicBezTo>
                <a:cubicBezTo>
                  <a:pt x="3419283" y="3962924"/>
                  <a:pt x="3436300" y="4203439"/>
                  <a:pt x="3427869" y="4443735"/>
                </a:cubicBezTo>
                <a:cubicBezTo>
                  <a:pt x="3427393" y="4457302"/>
                  <a:pt x="3402808" y="4456614"/>
                  <a:pt x="3389233" y="4456614"/>
                </a:cubicBezTo>
                <a:cubicBezTo>
                  <a:pt x="3342206" y="4456614"/>
                  <a:pt x="3282156" y="4444420"/>
                  <a:pt x="3234686" y="4430857"/>
                </a:cubicBezTo>
                <a:cubicBezTo>
                  <a:pt x="3221633" y="4427128"/>
                  <a:pt x="3209362" y="4420640"/>
                  <a:pt x="3196050" y="4417978"/>
                </a:cubicBezTo>
                <a:cubicBezTo>
                  <a:pt x="3166283" y="4412025"/>
                  <a:pt x="3135948" y="4409392"/>
                  <a:pt x="3105897" y="4405099"/>
                </a:cubicBezTo>
                <a:cubicBezTo>
                  <a:pt x="2976020" y="4361806"/>
                  <a:pt x="3091618" y="4396435"/>
                  <a:pt x="2783926" y="4379341"/>
                </a:cubicBezTo>
                <a:cubicBezTo>
                  <a:pt x="2723764" y="4375999"/>
                  <a:pt x="2663723" y="4370755"/>
                  <a:pt x="2603621" y="4366462"/>
                </a:cubicBezTo>
                <a:cubicBezTo>
                  <a:pt x="2560692" y="4357876"/>
                  <a:pt x="2518275" y="4346134"/>
                  <a:pt x="2474833" y="4340704"/>
                </a:cubicBezTo>
                <a:cubicBezTo>
                  <a:pt x="2320507" y="4321415"/>
                  <a:pt x="2406293" y="4330700"/>
                  <a:pt x="2217255" y="4314947"/>
                </a:cubicBezTo>
                <a:cubicBezTo>
                  <a:pt x="2105900" y="4287108"/>
                  <a:pt x="2156476" y="4294231"/>
                  <a:pt x="1959678" y="4314947"/>
                </a:cubicBezTo>
                <a:cubicBezTo>
                  <a:pt x="1946177" y="4316368"/>
                  <a:pt x="1934588" y="4326952"/>
                  <a:pt x="1921041" y="4327826"/>
                </a:cubicBezTo>
                <a:cubicBezTo>
                  <a:pt x="1801011" y="4335570"/>
                  <a:pt x="1680636" y="4336411"/>
                  <a:pt x="1560433" y="4340704"/>
                </a:cubicBezTo>
                <a:cubicBezTo>
                  <a:pt x="1530382" y="4344997"/>
                  <a:pt x="1500637" y="4353583"/>
                  <a:pt x="1470281" y="4353583"/>
                </a:cubicBezTo>
                <a:cubicBezTo>
                  <a:pt x="985886" y="4353583"/>
                  <a:pt x="1200956" y="4365496"/>
                  <a:pt x="993762" y="4327826"/>
                </a:cubicBezTo>
                <a:cubicBezTo>
                  <a:pt x="968070" y="4323155"/>
                  <a:pt x="942313" y="4318821"/>
                  <a:pt x="916489" y="4314947"/>
                </a:cubicBezTo>
                <a:lnTo>
                  <a:pt x="736185" y="4289189"/>
                </a:lnTo>
                <a:cubicBezTo>
                  <a:pt x="655420" y="4292554"/>
                  <a:pt x="389504" y="4299352"/>
                  <a:pt x="272545" y="4314947"/>
                </a:cubicBezTo>
                <a:cubicBezTo>
                  <a:pt x="259089" y="4316741"/>
                  <a:pt x="247221" y="4325164"/>
                  <a:pt x="233909" y="4327826"/>
                </a:cubicBezTo>
                <a:cubicBezTo>
                  <a:pt x="204143" y="4333779"/>
                  <a:pt x="173808" y="4336411"/>
                  <a:pt x="143757" y="4340704"/>
                </a:cubicBezTo>
                <a:lnTo>
                  <a:pt x="66483" y="4366462"/>
                </a:lnTo>
                <a:lnTo>
                  <a:pt x="27847" y="4379341"/>
                </a:lnTo>
                <a:cubicBezTo>
                  <a:pt x="-1250" y="4466631"/>
                  <a:pt x="27847" y="4360142"/>
                  <a:pt x="27847" y="4508130"/>
                </a:cubicBezTo>
                <a:cubicBezTo>
                  <a:pt x="27847" y="4568384"/>
                  <a:pt x="18506" y="4628284"/>
                  <a:pt x="14968" y="4688434"/>
                </a:cubicBezTo>
                <a:cubicBezTo>
                  <a:pt x="9920" y="4774252"/>
                  <a:pt x="6382" y="4860153"/>
                  <a:pt x="2089" y="4946012"/>
                </a:cubicBezTo>
                <a:cubicBezTo>
                  <a:pt x="6382" y="5023285"/>
                  <a:pt x="-11787" y="5105211"/>
                  <a:pt x="14968" y="5177831"/>
                </a:cubicBezTo>
                <a:cubicBezTo>
                  <a:pt x="23995" y="5202334"/>
                  <a:pt x="66908" y="5184377"/>
                  <a:pt x="92241" y="5190710"/>
                </a:cubicBezTo>
                <a:cubicBezTo>
                  <a:pt x="118581" y="5197295"/>
                  <a:pt x="143756" y="5207882"/>
                  <a:pt x="169514" y="5216468"/>
                </a:cubicBezTo>
                <a:lnTo>
                  <a:pt x="285424" y="5255104"/>
                </a:lnTo>
                <a:lnTo>
                  <a:pt x="324061" y="5267983"/>
                </a:lnTo>
                <a:cubicBezTo>
                  <a:pt x="341233" y="5263690"/>
                  <a:pt x="361754" y="5266161"/>
                  <a:pt x="375576" y="5255104"/>
                </a:cubicBezTo>
                <a:cubicBezTo>
                  <a:pt x="386177" y="5246624"/>
                  <a:pt x="388455" y="5230043"/>
                  <a:pt x="388455" y="5216468"/>
                </a:cubicBezTo>
                <a:cubicBezTo>
                  <a:pt x="388455" y="5185386"/>
                  <a:pt x="372860" y="5143925"/>
                  <a:pt x="362697" y="5113437"/>
                </a:cubicBezTo>
                <a:cubicBezTo>
                  <a:pt x="366990" y="5087679"/>
                  <a:pt x="369911" y="5061655"/>
                  <a:pt x="375576" y="5036164"/>
                </a:cubicBezTo>
                <a:cubicBezTo>
                  <a:pt x="378521" y="5022912"/>
                  <a:pt x="388455" y="4997527"/>
                  <a:pt x="388455" y="499752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2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35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1403797" y="386366"/>
            <a:ext cx="6896311" cy="1300766"/>
          </a:xfrm>
          <a:custGeom>
            <a:avLst/>
            <a:gdLst>
              <a:gd name="connsiteX0" fmla="*/ 6825803 w 6896311"/>
              <a:gd name="connsiteY0" fmla="*/ 0 h 1300766"/>
              <a:gd name="connsiteX1" fmla="*/ 6864440 w 6896311"/>
              <a:gd name="connsiteY1" fmla="*/ 373488 h 1300766"/>
              <a:gd name="connsiteX2" fmla="*/ 6851561 w 6896311"/>
              <a:gd name="connsiteY2" fmla="*/ 437882 h 1300766"/>
              <a:gd name="connsiteX3" fmla="*/ 6838682 w 6896311"/>
              <a:gd name="connsiteY3" fmla="*/ 553792 h 1300766"/>
              <a:gd name="connsiteX4" fmla="*/ 6825803 w 6896311"/>
              <a:gd name="connsiteY4" fmla="*/ 708338 h 1300766"/>
              <a:gd name="connsiteX5" fmla="*/ 6800045 w 6896311"/>
              <a:gd name="connsiteY5" fmla="*/ 914400 h 1300766"/>
              <a:gd name="connsiteX6" fmla="*/ 6774288 w 6896311"/>
              <a:gd name="connsiteY6" fmla="*/ 1287888 h 1300766"/>
              <a:gd name="connsiteX7" fmla="*/ 6632620 w 6896311"/>
              <a:gd name="connsiteY7" fmla="*/ 1300766 h 1300766"/>
              <a:gd name="connsiteX8" fmla="*/ 5370490 w 6896311"/>
              <a:gd name="connsiteY8" fmla="*/ 1287888 h 1300766"/>
              <a:gd name="connsiteX9" fmla="*/ 5138671 w 6896311"/>
              <a:gd name="connsiteY9" fmla="*/ 1262130 h 1300766"/>
              <a:gd name="connsiteX10" fmla="*/ 4765183 w 6896311"/>
              <a:gd name="connsiteY10" fmla="*/ 1249251 h 1300766"/>
              <a:gd name="connsiteX11" fmla="*/ 4404575 w 6896311"/>
              <a:gd name="connsiteY11" fmla="*/ 1262130 h 1300766"/>
              <a:gd name="connsiteX12" fmla="*/ 4224271 w 6896311"/>
              <a:gd name="connsiteY12" fmla="*/ 1275009 h 1300766"/>
              <a:gd name="connsiteX13" fmla="*/ 3477296 w 6896311"/>
              <a:gd name="connsiteY13" fmla="*/ 1262130 h 1300766"/>
              <a:gd name="connsiteX14" fmla="*/ 3284113 w 6896311"/>
              <a:gd name="connsiteY14" fmla="*/ 1249251 h 1300766"/>
              <a:gd name="connsiteX15" fmla="*/ 3193961 w 6896311"/>
              <a:gd name="connsiteY15" fmla="*/ 1236372 h 1300766"/>
              <a:gd name="connsiteX16" fmla="*/ 2627290 w 6896311"/>
              <a:gd name="connsiteY16" fmla="*/ 1210614 h 1300766"/>
              <a:gd name="connsiteX17" fmla="*/ 1764406 w 6896311"/>
              <a:gd name="connsiteY17" fmla="*/ 1236372 h 1300766"/>
              <a:gd name="connsiteX18" fmla="*/ 1687133 w 6896311"/>
              <a:gd name="connsiteY18" fmla="*/ 1249251 h 1300766"/>
              <a:gd name="connsiteX19" fmla="*/ 1365161 w 6896311"/>
              <a:gd name="connsiteY19" fmla="*/ 1262130 h 1300766"/>
              <a:gd name="connsiteX20" fmla="*/ 824248 w 6896311"/>
              <a:gd name="connsiteY20" fmla="*/ 1236372 h 1300766"/>
              <a:gd name="connsiteX21" fmla="*/ 643944 w 6896311"/>
              <a:gd name="connsiteY21" fmla="*/ 1223493 h 1300766"/>
              <a:gd name="connsiteX22" fmla="*/ 425003 w 6896311"/>
              <a:gd name="connsiteY22" fmla="*/ 1197735 h 1300766"/>
              <a:gd name="connsiteX23" fmla="*/ 347730 w 6896311"/>
              <a:gd name="connsiteY23" fmla="*/ 1184857 h 1300766"/>
              <a:gd name="connsiteX24" fmla="*/ 283335 w 6896311"/>
              <a:gd name="connsiteY24" fmla="*/ 1171978 h 1300766"/>
              <a:gd name="connsiteX25" fmla="*/ 25758 w 6896311"/>
              <a:gd name="connsiteY25" fmla="*/ 1159099 h 1300766"/>
              <a:gd name="connsiteX26" fmla="*/ 38637 w 6896311"/>
              <a:gd name="connsiteY26" fmla="*/ 1120462 h 1300766"/>
              <a:gd name="connsiteX27" fmla="*/ 25758 w 6896311"/>
              <a:gd name="connsiteY27" fmla="*/ 1017431 h 1300766"/>
              <a:gd name="connsiteX28" fmla="*/ 12879 w 6896311"/>
              <a:gd name="connsiteY28" fmla="*/ 978795 h 1300766"/>
              <a:gd name="connsiteX29" fmla="*/ 0 w 6896311"/>
              <a:gd name="connsiteY29" fmla="*/ 927279 h 1300766"/>
              <a:gd name="connsiteX30" fmla="*/ 12879 w 6896311"/>
              <a:gd name="connsiteY30" fmla="*/ 656823 h 1300766"/>
              <a:gd name="connsiteX31" fmla="*/ 51516 w 6896311"/>
              <a:gd name="connsiteY31" fmla="*/ 631065 h 1300766"/>
              <a:gd name="connsiteX32" fmla="*/ 167426 w 6896311"/>
              <a:gd name="connsiteY32" fmla="*/ 631065 h 13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896311" h="1300766">
                <a:moveTo>
                  <a:pt x="6825803" y="0"/>
                </a:moveTo>
                <a:cubicBezTo>
                  <a:pt x="6939481" y="142101"/>
                  <a:pt x="6886921" y="47504"/>
                  <a:pt x="6864440" y="373488"/>
                </a:cubicBezTo>
                <a:cubicBezTo>
                  <a:pt x="6862934" y="395326"/>
                  <a:pt x="6854657" y="416212"/>
                  <a:pt x="6851561" y="437882"/>
                </a:cubicBezTo>
                <a:cubicBezTo>
                  <a:pt x="6846063" y="476366"/>
                  <a:pt x="6842368" y="515093"/>
                  <a:pt x="6838682" y="553792"/>
                </a:cubicBezTo>
                <a:cubicBezTo>
                  <a:pt x="6833781" y="605253"/>
                  <a:pt x="6830704" y="656877"/>
                  <a:pt x="6825803" y="708338"/>
                </a:cubicBezTo>
                <a:cubicBezTo>
                  <a:pt x="6816528" y="805726"/>
                  <a:pt x="6812990" y="823787"/>
                  <a:pt x="6800045" y="914400"/>
                </a:cubicBezTo>
                <a:cubicBezTo>
                  <a:pt x="6804248" y="1032091"/>
                  <a:pt x="6928065" y="1265920"/>
                  <a:pt x="6774288" y="1287888"/>
                </a:cubicBezTo>
                <a:cubicBezTo>
                  <a:pt x="6727347" y="1294594"/>
                  <a:pt x="6679843" y="1296473"/>
                  <a:pt x="6632620" y="1300766"/>
                </a:cubicBezTo>
                <a:lnTo>
                  <a:pt x="5370490" y="1287888"/>
                </a:lnTo>
                <a:cubicBezTo>
                  <a:pt x="5031367" y="1281666"/>
                  <a:pt x="5382818" y="1275694"/>
                  <a:pt x="5138671" y="1262130"/>
                </a:cubicBezTo>
                <a:cubicBezTo>
                  <a:pt x="5014293" y="1255220"/>
                  <a:pt x="4889679" y="1253544"/>
                  <a:pt x="4765183" y="1249251"/>
                </a:cubicBezTo>
                <a:lnTo>
                  <a:pt x="4404575" y="1262130"/>
                </a:lnTo>
                <a:cubicBezTo>
                  <a:pt x="4344389" y="1264996"/>
                  <a:pt x="4284525" y="1275009"/>
                  <a:pt x="4224271" y="1275009"/>
                </a:cubicBezTo>
                <a:cubicBezTo>
                  <a:pt x="3975242" y="1275009"/>
                  <a:pt x="3726288" y="1266423"/>
                  <a:pt x="3477296" y="1262130"/>
                </a:cubicBezTo>
                <a:cubicBezTo>
                  <a:pt x="3412902" y="1257837"/>
                  <a:pt x="3348385" y="1255094"/>
                  <a:pt x="3284113" y="1249251"/>
                </a:cubicBezTo>
                <a:cubicBezTo>
                  <a:pt x="3253882" y="1246503"/>
                  <a:pt x="3224227" y="1238700"/>
                  <a:pt x="3193961" y="1236372"/>
                </a:cubicBezTo>
                <a:cubicBezTo>
                  <a:pt x="3073554" y="1227110"/>
                  <a:pt x="2726379" y="1214578"/>
                  <a:pt x="2627290" y="1210614"/>
                </a:cubicBezTo>
                <a:cubicBezTo>
                  <a:pt x="2467157" y="1214173"/>
                  <a:pt x="1989318" y="1220307"/>
                  <a:pt x="1764406" y="1236372"/>
                </a:cubicBezTo>
                <a:cubicBezTo>
                  <a:pt x="1738359" y="1238232"/>
                  <a:pt x="1713192" y="1247570"/>
                  <a:pt x="1687133" y="1249251"/>
                </a:cubicBezTo>
                <a:cubicBezTo>
                  <a:pt x="1579946" y="1256166"/>
                  <a:pt x="1472485" y="1257837"/>
                  <a:pt x="1365161" y="1262130"/>
                </a:cubicBezTo>
                <a:lnTo>
                  <a:pt x="824248" y="1236372"/>
                </a:lnTo>
                <a:cubicBezTo>
                  <a:pt x="764104" y="1232727"/>
                  <a:pt x="704045" y="1227786"/>
                  <a:pt x="643944" y="1223493"/>
                </a:cubicBezTo>
                <a:cubicBezTo>
                  <a:pt x="469546" y="1194426"/>
                  <a:pt x="684110" y="1228217"/>
                  <a:pt x="425003" y="1197735"/>
                </a:cubicBezTo>
                <a:cubicBezTo>
                  <a:pt x="399069" y="1194684"/>
                  <a:pt x="373422" y="1189528"/>
                  <a:pt x="347730" y="1184857"/>
                </a:cubicBezTo>
                <a:cubicBezTo>
                  <a:pt x="326193" y="1180941"/>
                  <a:pt x="305155" y="1173724"/>
                  <a:pt x="283335" y="1171978"/>
                </a:cubicBezTo>
                <a:cubicBezTo>
                  <a:pt x="197643" y="1165123"/>
                  <a:pt x="111617" y="1163392"/>
                  <a:pt x="25758" y="1159099"/>
                </a:cubicBezTo>
                <a:cubicBezTo>
                  <a:pt x="30051" y="1146220"/>
                  <a:pt x="38637" y="1134038"/>
                  <a:pt x="38637" y="1120462"/>
                </a:cubicBezTo>
                <a:cubicBezTo>
                  <a:pt x="38637" y="1085851"/>
                  <a:pt x="31949" y="1051484"/>
                  <a:pt x="25758" y="1017431"/>
                </a:cubicBezTo>
                <a:cubicBezTo>
                  <a:pt x="23330" y="1004075"/>
                  <a:pt x="16608" y="991848"/>
                  <a:pt x="12879" y="978795"/>
                </a:cubicBezTo>
                <a:cubicBezTo>
                  <a:pt x="8016" y="961776"/>
                  <a:pt x="4293" y="944451"/>
                  <a:pt x="0" y="927279"/>
                </a:cubicBezTo>
                <a:cubicBezTo>
                  <a:pt x="4293" y="837127"/>
                  <a:pt x="-2585" y="745742"/>
                  <a:pt x="12879" y="656823"/>
                </a:cubicBezTo>
                <a:cubicBezTo>
                  <a:pt x="15531" y="641573"/>
                  <a:pt x="36248" y="633610"/>
                  <a:pt x="51516" y="631065"/>
                </a:cubicBezTo>
                <a:cubicBezTo>
                  <a:pt x="89627" y="624713"/>
                  <a:pt x="128789" y="631065"/>
                  <a:pt x="167426" y="631065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9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36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3065172" y="347730"/>
            <a:ext cx="5177307" cy="3966693"/>
          </a:xfrm>
          <a:custGeom>
            <a:avLst/>
            <a:gdLst>
              <a:gd name="connsiteX0" fmla="*/ 5177307 w 5177307"/>
              <a:gd name="connsiteY0" fmla="*/ 38636 h 3966693"/>
              <a:gd name="connsiteX1" fmla="*/ 4185634 w 5177307"/>
              <a:gd name="connsiteY1" fmla="*/ 25757 h 3966693"/>
              <a:gd name="connsiteX2" fmla="*/ 3837904 w 5177307"/>
              <a:gd name="connsiteY2" fmla="*/ 0 h 3966693"/>
              <a:gd name="connsiteX3" fmla="*/ 3670479 w 5177307"/>
              <a:gd name="connsiteY3" fmla="*/ 25757 h 3966693"/>
              <a:gd name="connsiteX4" fmla="*/ 3464417 w 5177307"/>
              <a:gd name="connsiteY4" fmla="*/ 38636 h 3966693"/>
              <a:gd name="connsiteX5" fmla="*/ 3451538 w 5177307"/>
              <a:gd name="connsiteY5" fmla="*/ 77273 h 3966693"/>
              <a:gd name="connsiteX6" fmla="*/ 3425780 w 5177307"/>
              <a:gd name="connsiteY6" fmla="*/ 296214 h 3966693"/>
              <a:gd name="connsiteX7" fmla="*/ 3412901 w 5177307"/>
              <a:gd name="connsiteY7" fmla="*/ 759853 h 3966693"/>
              <a:gd name="connsiteX8" fmla="*/ 3400022 w 5177307"/>
              <a:gd name="connsiteY8" fmla="*/ 837126 h 3966693"/>
              <a:gd name="connsiteX9" fmla="*/ 3425780 w 5177307"/>
              <a:gd name="connsiteY9" fmla="*/ 1764405 h 3966693"/>
              <a:gd name="connsiteX10" fmla="*/ 3412901 w 5177307"/>
              <a:gd name="connsiteY10" fmla="*/ 1841678 h 3966693"/>
              <a:gd name="connsiteX11" fmla="*/ 3374265 w 5177307"/>
              <a:gd name="connsiteY11" fmla="*/ 1854557 h 3966693"/>
              <a:gd name="connsiteX12" fmla="*/ 2884867 w 5177307"/>
              <a:gd name="connsiteY12" fmla="*/ 1841678 h 3966693"/>
              <a:gd name="connsiteX13" fmla="*/ 2627290 w 5177307"/>
              <a:gd name="connsiteY13" fmla="*/ 1828800 h 3966693"/>
              <a:gd name="connsiteX14" fmla="*/ 2331076 w 5177307"/>
              <a:gd name="connsiteY14" fmla="*/ 1803042 h 3966693"/>
              <a:gd name="connsiteX15" fmla="*/ 1738648 w 5177307"/>
              <a:gd name="connsiteY15" fmla="*/ 1815921 h 3966693"/>
              <a:gd name="connsiteX16" fmla="*/ 850005 w 5177307"/>
              <a:gd name="connsiteY16" fmla="*/ 1815921 h 3966693"/>
              <a:gd name="connsiteX17" fmla="*/ 218941 w 5177307"/>
              <a:gd name="connsiteY17" fmla="*/ 1803042 h 3966693"/>
              <a:gd name="connsiteX18" fmla="*/ 90152 w 5177307"/>
              <a:gd name="connsiteY18" fmla="*/ 1815921 h 3966693"/>
              <a:gd name="connsiteX19" fmla="*/ 38636 w 5177307"/>
              <a:gd name="connsiteY19" fmla="*/ 1893194 h 3966693"/>
              <a:gd name="connsiteX20" fmla="*/ 12879 w 5177307"/>
              <a:gd name="connsiteY20" fmla="*/ 2382591 h 3966693"/>
              <a:gd name="connsiteX21" fmla="*/ 0 w 5177307"/>
              <a:gd name="connsiteY21" fmla="*/ 2446985 h 3966693"/>
              <a:gd name="connsiteX22" fmla="*/ 12879 w 5177307"/>
              <a:gd name="connsiteY22" fmla="*/ 3348507 h 3966693"/>
              <a:gd name="connsiteX23" fmla="*/ 25758 w 5177307"/>
              <a:gd name="connsiteY23" fmla="*/ 3490174 h 3966693"/>
              <a:gd name="connsiteX24" fmla="*/ 0 w 5177307"/>
              <a:gd name="connsiteY24" fmla="*/ 3799267 h 3966693"/>
              <a:gd name="connsiteX25" fmla="*/ 12879 w 5177307"/>
              <a:gd name="connsiteY25" fmla="*/ 3837904 h 3966693"/>
              <a:gd name="connsiteX26" fmla="*/ 167425 w 5177307"/>
              <a:gd name="connsiteY26" fmla="*/ 3876540 h 3966693"/>
              <a:gd name="connsiteX27" fmla="*/ 296214 w 5177307"/>
              <a:gd name="connsiteY27" fmla="*/ 3915177 h 3966693"/>
              <a:gd name="connsiteX28" fmla="*/ 347729 w 5177307"/>
              <a:gd name="connsiteY28" fmla="*/ 3928056 h 3966693"/>
              <a:gd name="connsiteX29" fmla="*/ 579549 w 5177307"/>
              <a:gd name="connsiteY29" fmla="*/ 3940935 h 3966693"/>
              <a:gd name="connsiteX30" fmla="*/ 875763 w 5177307"/>
              <a:gd name="connsiteY30" fmla="*/ 3966693 h 3966693"/>
              <a:gd name="connsiteX31" fmla="*/ 1017431 w 5177307"/>
              <a:gd name="connsiteY31" fmla="*/ 3953814 h 3966693"/>
              <a:gd name="connsiteX32" fmla="*/ 1004552 w 5177307"/>
              <a:gd name="connsiteY32" fmla="*/ 3747752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77307" h="3966693">
                <a:moveTo>
                  <a:pt x="5177307" y="38636"/>
                </a:moveTo>
                <a:lnTo>
                  <a:pt x="4185634" y="25757"/>
                </a:lnTo>
                <a:cubicBezTo>
                  <a:pt x="4069455" y="22406"/>
                  <a:pt x="3837904" y="0"/>
                  <a:pt x="3837904" y="0"/>
                </a:cubicBezTo>
                <a:cubicBezTo>
                  <a:pt x="3800681" y="6203"/>
                  <a:pt x="3705116" y="22745"/>
                  <a:pt x="3670479" y="25757"/>
                </a:cubicBezTo>
                <a:cubicBezTo>
                  <a:pt x="3601916" y="31719"/>
                  <a:pt x="3533104" y="34343"/>
                  <a:pt x="3464417" y="38636"/>
                </a:cubicBezTo>
                <a:cubicBezTo>
                  <a:pt x="3460124" y="51515"/>
                  <a:pt x="3453124" y="63790"/>
                  <a:pt x="3451538" y="77273"/>
                </a:cubicBezTo>
                <a:cubicBezTo>
                  <a:pt x="3423846" y="312657"/>
                  <a:pt x="3460833" y="191056"/>
                  <a:pt x="3425780" y="296214"/>
                </a:cubicBezTo>
                <a:cubicBezTo>
                  <a:pt x="3421487" y="450760"/>
                  <a:pt x="3420255" y="605422"/>
                  <a:pt x="3412901" y="759853"/>
                </a:cubicBezTo>
                <a:cubicBezTo>
                  <a:pt x="3411659" y="785936"/>
                  <a:pt x="3400022" y="811013"/>
                  <a:pt x="3400022" y="837126"/>
                </a:cubicBezTo>
                <a:cubicBezTo>
                  <a:pt x="3400022" y="1633595"/>
                  <a:pt x="3367538" y="1414959"/>
                  <a:pt x="3425780" y="1764405"/>
                </a:cubicBezTo>
                <a:cubicBezTo>
                  <a:pt x="3421487" y="1790163"/>
                  <a:pt x="3425857" y="1819006"/>
                  <a:pt x="3412901" y="1841678"/>
                </a:cubicBezTo>
                <a:cubicBezTo>
                  <a:pt x="3406166" y="1853465"/>
                  <a:pt x="3387840" y="1854557"/>
                  <a:pt x="3374265" y="1854557"/>
                </a:cubicBezTo>
                <a:cubicBezTo>
                  <a:pt x="3211076" y="1854557"/>
                  <a:pt x="3047959" y="1847302"/>
                  <a:pt x="2884867" y="1841678"/>
                </a:cubicBezTo>
                <a:cubicBezTo>
                  <a:pt x="2798952" y="1838715"/>
                  <a:pt x="2713149" y="1833093"/>
                  <a:pt x="2627290" y="1828800"/>
                </a:cubicBezTo>
                <a:cubicBezTo>
                  <a:pt x="2508504" y="1799104"/>
                  <a:pt x="2538213" y="1803042"/>
                  <a:pt x="2331076" y="1803042"/>
                </a:cubicBezTo>
                <a:cubicBezTo>
                  <a:pt x="2133553" y="1803042"/>
                  <a:pt x="1936124" y="1811628"/>
                  <a:pt x="1738648" y="1815921"/>
                </a:cubicBezTo>
                <a:cubicBezTo>
                  <a:pt x="1350975" y="1851164"/>
                  <a:pt x="1633879" y="1830573"/>
                  <a:pt x="850005" y="1815921"/>
                </a:cubicBezTo>
                <a:lnTo>
                  <a:pt x="218941" y="1803042"/>
                </a:lnTo>
                <a:cubicBezTo>
                  <a:pt x="176011" y="1807335"/>
                  <a:pt x="128741" y="1796627"/>
                  <a:pt x="90152" y="1815921"/>
                </a:cubicBezTo>
                <a:cubicBezTo>
                  <a:pt x="62463" y="1829765"/>
                  <a:pt x="38636" y="1893194"/>
                  <a:pt x="38636" y="1893194"/>
                </a:cubicBezTo>
                <a:cubicBezTo>
                  <a:pt x="-22830" y="2077605"/>
                  <a:pt x="37852" y="1883140"/>
                  <a:pt x="12879" y="2382591"/>
                </a:cubicBezTo>
                <a:cubicBezTo>
                  <a:pt x="11786" y="2404453"/>
                  <a:pt x="4293" y="2425520"/>
                  <a:pt x="0" y="2446985"/>
                </a:cubicBezTo>
                <a:cubicBezTo>
                  <a:pt x="4293" y="2747492"/>
                  <a:pt x="5460" y="3048061"/>
                  <a:pt x="12879" y="3348507"/>
                </a:cubicBezTo>
                <a:cubicBezTo>
                  <a:pt x="14049" y="3395910"/>
                  <a:pt x="25758" y="3442757"/>
                  <a:pt x="25758" y="3490174"/>
                </a:cubicBezTo>
                <a:cubicBezTo>
                  <a:pt x="25758" y="3636789"/>
                  <a:pt x="17130" y="3679358"/>
                  <a:pt x="0" y="3799267"/>
                </a:cubicBezTo>
                <a:cubicBezTo>
                  <a:pt x="4293" y="3812146"/>
                  <a:pt x="1832" y="3830013"/>
                  <a:pt x="12879" y="3837904"/>
                </a:cubicBezTo>
                <a:cubicBezTo>
                  <a:pt x="46350" y="3861812"/>
                  <a:pt x="129323" y="3868920"/>
                  <a:pt x="167425" y="3876540"/>
                </a:cubicBezTo>
                <a:cubicBezTo>
                  <a:pt x="269615" y="3896977"/>
                  <a:pt x="164823" y="3882328"/>
                  <a:pt x="296214" y="3915177"/>
                </a:cubicBezTo>
                <a:cubicBezTo>
                  <a:pt x="313386" y="3919470"/>
                  <a:pt x="330102" y="3926453"/>
                  <a:pt x="347729" y="3928056"/>
                </a:cubicBezTo>
                <a:cubicBezTo>
                  <a:pt x="424804" y="3935063"/>
                  <a:pt x="502276" y="3936642"/>
                  <a:pt x="579549" y="3940935"/>
                </a:cubicBezTo>
                <a:cubicBezTo>
                  <a:pt x="692220" y="3957031"/>
                  <a:pt x="742811" y="3966693"/>
                  <a:pt x="875763" y="3966693"/>
                </a:cubicBezTo>
                <a:cubicBezTo>
                  <a:pt x="923180" y="3966693"/>
                  <a:pt x="970208" y="3958107"/>
                  <a:pt x="1017431" y="3953814"/>
                </a:cubicBezTo>
                <a:cubicBezTo>
                  <a:pt x="999088" y="3825414"/>
                  <a:pt x="1004552" y="3894018"/>
                  <a:pt x="1004552" y="374775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0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reeform 12"/>
          <p:cNvSpPr/>
          <p:nvPr/>
        </p:nvSpPr>
        <p:spPr>
          <a:xfrm>
            <a:off x="1359894" y="373487"/>
            <a:ext cx="6921221" cy="4959581"/>
          </a:xfrm>
          <a:custGeom>
            <a:avLst/>
            <a:gdLst>
              <a:gd name="connsiteX0" fmla="*/ 6921221 w 6921221"/>
              <a:gd name="connsiteY0" fmla="*/ 25758 h 4959581"/>
              <a:gd name="connsiteX1" fmla="*/ 5955306 w 6921221"/>
              <a:gd name="connsiteY1" fmla="*/ 38637 h 4959581"/>
              <a:gd name="connsiteX2" fmla="*/ 5800760 w 6921221"/>
              <a:gd name="connsiteY2" fmla="*/ 25758 h 4959581"/>
              <a:gd name="connsiteX3" fmla="*/ 5156816 w 6921221"/>
              <a:gd name="connsiteY3" fmla="*/ 0 h 4959581"/>
              <a:gd name="connsiteX4" fmla="*/ 3662867 w 6921221"/>
              <a:gd name="connsiteY4" fmla="*/ 12879 h 4959581"/>
              <a:gd name="connsiteX5" fmla="*/ 3134833 w 6921221"/>
              <a:gd name="connsiteY5" fmla="*/ 38637 h 4959581"/>
              <a:gd name="connsiteX6" fmla="*/ 2825740 w 6921221"/>
              <a:gd name="connsiteY6" fmla="*/ 51516 h 4959581"/>
              <a:gd name="connsiteX7" fmla="*/ 2722709 w 6921221"/>
              <a:gd name="connsiteY7" fmla="*/ 64395 h 4959581"/>
              <a:gd name="connsiteX8" fmla="*/ 1769672 w 6921221"/>
              <a:gd name="connsiteY8" fmla="*/ 77274 h 4959581"/>
              <a:gd name="connsiteX9" fmla="*/ 1756793 w 6921221"/>
              <a:gd name="connsiteY9" fmla="*/ 540913 h 4959581"/>
              <a:gd name="connsiteX10" fmla="*/ 1743914 w 6921221"/>
              <a:gd name="connsiteY10" fmla="*/ 669702 h 4959581"/>
              <a:gd name="connsiteX11" fmla="*/ 1718157 w 6921221"/>
              <a:gd name="connsiteY11" fmla="*/ 785612 h 4959581"/>
              <a:gd name="connsiteX12" fmla="*/ 1731036 w 6921221"/>
              <a:gd name="connsiteY12" fmla="*/ 1249251 h 4959581"/>
              <a:gd name="connsiteX13" fmla="*/ 1743914 w 6921221"/>
              <a:gd name="connsiteY13" fmla="*/ 1287888 h 4959581"/>
              <a:gd name="connsiteX14" fmla="*/ 1769672 w 6921221"/>
              <a:gd name="connsiteY14" fmla="*/ 1390919 h 4959581"/>
              <a:gd name="connsiteX15" fmla="*/ 1795430 w 6921221"/>
              <a:gd name="connsiteY15" fmla="*/ 2421228 h 4959581"/>
              <a:gd name="connsiteX16" fmla="*/ 1782551 w 6921221"/>
              <a:gd name="connsiteY16" fmla="*/ 2614412 h 4959581"/>
              <a:gd name="connsiteX17" fmla="*/ 1769672 w 6921221"/>
              <a:gd name="connsiteY17" fmla="*/ 2949262 h 4959581"/>
              <a:gd name="connsiteX18" fmla="*/ 1731036 w 6921221"/>
              <a:gd name="connsiteY18" fmla="*/ 3090930 h 4959581"/>
              <a:gd name="connsiteX19" fmla="*/ 1718157 w 6921221"/>
              <a:gd name="connsiteY19" fmla="*/ 3129567 h 4959581"/>
              <a:gd name="connsiteX20" fmla="*/ 1705278 w 6921221"/>
              <a:gd name="connsiteY20" fmla="*/ 3258355 h 4959581"/>
              <a:gd name="connsiteX21" fmla="*/ 1692399 w 6921221"/>
              <a:gd name="connsiteY21" fmla="*/ 3296992 h 4959581"/>
              <a:gd name="connsiteX22" fmla="*/ 1705278 w 6921221"/>
              <a:gd name="connsiteY22" fmla="*/ 3335628 h 4959581"/>
              <a:gd name="connsiteX23" fmla="*/ 1718157 w 6921221"/>
              <a:gd name="connsiteY23" fmla="*/ 3451538 h 4959581"/>
              <a:gd name="connsiteX24" fmla="*/ 1731036 w 6921221"/>
              <a:gd name="connsiteY24" fmla="*/ 3644721 h 4959581"/>
              <a:gd name="connsiteX25" fmla="*/ 1756793 w 6921221"/>
              <a:gd name="connsiteY25" fmla="*/ 3734874 h 4959581"/>
              <a:gd name="connsiteX26" fmla="*/ 1743914 w 6921221"/>
              <a:gd name="connsiteY26" fmla="*/ 3773510 h 4959581"/>
              <a:gd name="connsiteX27" fmla="*/ 1589368 w 6921221"/>
              <a:gd name="connsiteY27" fmla="*/ 3812147 h 4959581"/>
              <a:gd name="connsiteX28" fmla="*/ 1473458 w 6921221"/>
              <a:gd name="connsiteY28" fmla="*/ 3825026 h 4959581"/>
              <a:gd name="connsiteX29" fmla="*/ 1383306 w 6921221"/>
              <a:gd name="connsiteY29" fmla="*/ 3837905 h 4959581"/>
              <a:gd name="connsiteX30" fmla="*/ 1061334 w 6921221"/>
              <a:gd name="connsiteY30" fmla="*/ 3850783 h 4959581"/>
              <a:gd name="connsiteX31" fmla="*/ 430269 w 6921221"/>
              <a:gd name="connsiteY31" fmla="*/ 3850783 h 4959581"/>
              <a:gd name="connsiteX32" fmla="*/ 56782 w 6921221"/>
              <a:gd name="connsiteY32" fmla="*/ 3863662 h 4959581"/>
              <a:gd name="connsiteX33" fmla="*/ 43903 w 6921221"/>
              <a:gd name="connsiteY33" fmla="*/ 3915178 h 4959581"/>
              <a:gd name="connsiteX34" fmla="*/ 31024 w 6921221"/>
              <a:gd name="connsiteY34" fmla="*/ 3953814 h 4959581"/>
              <a:gd name="connsiteX35" fmla="*/ 56782 w 6921221"/>
              <a:gd name="connsiteY35" fmla="*/ 4159876 h 4959581"/>
              <a:gd name="connsiteX36" fmla="*/ 43903 w 6921221"/>
              <a:gd name="connsiteY36" fmla="*/ 4507606 h 4959581"/>
              <a:gd name="connsiteX37" fmla="*/ 18145 w 6921221"/>
              <a:gd name="connsiteY37" fmla="*/ 4597758 h 4959581"/>
              <a:gd name="connsiteX38" fmla="*/ 146934 w 6921221"/>
              <a:gd name="connsiteY38" fmla="*/ 4945488 h 4959581"/>
              <a:gd name="connsiteX39" fmla="*/ 301481 w 6921221"/>
              <a:gd name="connsiteY39" fmla="*/ 4945488 h 49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921221" h="4959581">
                <a:moveTo>
                  <a:pt x="6921221" y="25758"/>
                </a:moveTo>
                <a:cubicBezTo>
                  <a:pt x="6367948" y="66742"/>
                  <a:pt x="6689694" y="53937"/>
                  <a:pt x="5955306" y="38637"/>
                </a:cubicBezTo>
                <a:cubicBezTo>
                  <a:pt x="5903791" y="34344"/>
                  <a:pt x="5852414" y="27784"/>
                  <a:pt x="5800760" y="25758"/>
                </a:cubicBezTo>
                <a:cubicBezTo>
                  <a:pt x="5106737" y="-1459"/>
                  <a:pt x="5506143" y="31757"/>
                  <a:pt x="5156816" y="0"/>
                </a:cubicBezTo>
                <a:lnTo>
                  <a:pt x="3662867" y="12879"/>
                </a:lnTo>
                <a:cubicBezTo>
                  <a:pt x="3486679" y="16246"/>
                  <a:pt x="3310901" y="31301"/>
                  <a:pt x="3134833" y="38637"/>
                </a:cubicBezTo>
                <a:lnTo>
                  <a:pt x="2825740" y="51516"/>
                </a:lnTo>
                <a:cubicBezTo>
                  <a:pt x="2791396" y="55809"/>
                  <a:pt x="2757310" y="63551"/>
                  <a:pt x="2722709" y="64395"/>
                </a:cubicBezTo>
                <a:cubicBezTo>
                  <a:pt x="2405095" y="72142"/>
                  <a:pt x="2054594" y="-63288"/>
                  <a:pt x="1769672" y="77274"/>
                </a:cubicBezTo>
                <a:cubicBezTo>
                  <a:pt x="1631020" y="145675"/>
                  <a:pt x="1763509" y="386453"/>
                  <a:pt x="1756793" y="540913"/>
                </a:cubicBezTo>
                <a:cubicBezTo>
                  <a:pt x="1754919" y="584016"/>
                  <a:pt x="1749616" y="626937"/>
                  <a:pt x="1743914" y="669702"/>
                </a:cubicBezTo>
                <a:cubicBezTo>
                  <a:pt x="1739242" y="704746"/>
                  <a:pt x="1726903" y="750628"/>
                  <a:pt x="1718157" y="785612"/>
                </a:cubicBezTo>
                <a:cubicBezTo>
                  <a:pt x="1722450" y="940158"/>
                  <a:pt x="1723118" y="1094848"/>
                  <a:pt x="1731036" y="1249251"/>
                </a:cubicBezTo>
                <a:cubicBezTo>
                  <a:pt x="1731731" y="1262809"/>
                  <a:pt x="1740342" y="1274791"/>
                  <a:pt x="1743914" y="1287888"/>
                </a:cubicBezTo>
                <a:cubicBezTo>
                  <a:pt x="1753228" y="1322041"/>
                  <a:pt x="1769672" y="1390919"/>
                  <a:pt x="1769672" y="1390919"/>
                </a:cubicBezTo>
                <a:cubicBezTo>
                  <a:pt x="1787281" y="1795917"/>
                  <a:pt x="1795430" y="1924404"/>
                  <a:pt x="1795430" y="2421228"/>
                </a:cubicBezTo>
                <a:cubicBezTo>
                  <a:pt x="1795430" y="2485766"/>
                  <a:pt x="1785695" y="2549951"/>
                  <a:pt x="1782551" y="2614412"/>
                </a:cubicBezTo>
                <a:cubicBezTo>
                  <a:pt x="1777109" y="2725979"/>
                  <a:pt x="1776864" y="2837795"/>
                  <a:pt x="1769672" y="2949262"/>
                </a:cubicBezTo>
                <a:cubicBezTo>
                  <a:pt x="1766759" y="2994406"/>
                  <a:pt x="1744749" y="3049790"/>
                  <a:pt x="1731036" y="3090930"/>
                </a:cubicBezTo>
                <a:lnTo>
                  <a:pt x="1718157" y="3129567"/>
                </a:lnTo>
                <a:cubicBezTo>
                  <a:pt x="1713864" y="3172496"/>
                  <a:pt x="1711838" y="3215713"/>
                  <a:pt x="1705278" y="3258355"/>
                </a:cubicBezTo>
                <a:cubicBezTo>
                  <a:pt x="1703214" y="3271773"/>
                  <a:pt x="1692399" y="3283416"/>
                  <a:pt x="1692399" y="3296992"/>
                </a:cubicBezTo>
                <a:cubicBezTo>
                  <a:pt x="1692399" y="3310567"/>
                  <a:pt x="1700985" y="3322749"/>
                  <a:pt x="1705278" y="3335628"/>
                </a:cubicBezTo>
                <a:cubicBezTo>
                  <a:pt x="1709571" y="3374265"/>
                  <a:pt x="1714929" y="3412798"/>
                  <a:pt x="1718157" y="3451538"/>
                </a:cubicBezTo>
                <a:cubicBezTo>
                  <a:pt x="1723517" y="3515852"/>
                  <a:pt x="1724280" y="3580538"/>
                  <a:pt x="1731036" y="3644721"/>
                </a:cubicBezTo>
                <a:cubicBezTo>
                  <a:pt x="1733524" y="3668362"/>
                  <a:pt x="1748810" y="3710926"/>
                  <a:pt x="1756793" y="3734874"/>
                </a:cubicBezTo>
                <a:cubicBezTo>
                  <a:pt x="1752500" y="3747753"/>
                  <a:pt x="1754961" y="3765620"/>
                  <a:pt x="1743914" y="3773510"/>
                </a:cubicBezTo>
                <a:cubicBezTo>
                  <a:pt x="1714991" y="3794170"/>
                  <a:pt x="1623096" y="3807650"/>
                  <a:pt x="1589368" y="3812147"/>
                </a:cubicBezTo>
                <a:cubicBezTo>
                  <a:pt x="1550835" y="3817285"/>
                  <a:pt x="1512032" y="3820204"/>
                  <a:pt x="1473458" y="3825026"/>
                </a:cubicBezTo>
                <a:cubicBezTo>
                  <a:pt x="1443337" y="3828791"/>
                  <a:pt x="1413603" y="3836012"/>
                  <a:pt x="1383306" y="3837905"/>
                </a:cubicBezTo>
                <a:cubicBezTo>
                  <a:pt x="1276105" y="3844605"/>
                  <a:pt x="1168658" y="3846490"/>
                  <a:pt x="1061334" y="3850783"/>
                </a:cubicBezTo>
                <a:cubicBezTo>
                  <a:pt x="776614" y="3891458"/>
                  <a:pt x="1096739" y="3850783"/>
                  <a:pt x="430269" y="3850783"/>
                </a:cubicBezTo>
                <a:cubicBezTo>
                  <a:pt x="305699" y="3850783"/>
                  <a:pt x="181278" y="3859369"/>
                  <a:pt x="56782" y="3863662"/>
                </a:cubicBezTo>
                <a:cubicBezTo>
                  <a:pt x="52489" y="3880834"/>
                  <a:pt x="48766" y="3898159"/>
                  <a:pt x="43903" y="3915178"/>
                </a:cubicBezTo>
                <a:cubicBezTo>
                  <a:pt x="40174" y="3928231"/>
                  <a:pt x="31024" y="3940239"/>
                  <a:pt x="31024" y="3953814"/>
                </a:cubicBezTo>
                <a:cubicBezTo>
                  <a:pt x="31024" y="3986277"/>
                  <a:pt x="51080" y="4119960"/>
                  <a:pt x="56782" y="4159876"/>
                </a:cubicBezTo>
                <a:cubicBezTo>
                  <a:pt x="52489" y="4275786"/>
                  <a:pt x="51371" y="4391857"/>
                  <a:pt x="43903" y="4507606"/>
                </a:cubicBezTo>
                <a:cubicBezTo>
                  <a:pt x="42609" y="4527657"/>
                  <a:pt x="25210" y="4576562"/>
                  <a:pt x="18145" y="4597758"/>
                </a:cubicBezTo>
                <a:cubicBezTo>
                  <a:pt x="34061" y="5043393"/>
                  <a:pt x="-89053" y="4956726"/>
                  <a:pt x="146934" y="4945488"/>
                </a:cubicBezTo>
                <a:cubicBezTo>
                  <a:pt x="198391" y="4943038"/>
                  <a:pt x="249965" y="4945488"/>
                  <a:pt x="301481" y="4945488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7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38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4713668" y="347730"/>
            <a:ext cx="3606137" cy="5911402"/>
          </a:xfrm>
          <a:custGeom>
            <a:avLst/>
            <a:gdLst>
              <a:gd name="connsiteX0" fmla="*/ 3528811 w 3606137"/>
              <a:gd name="connsiteY0" fmla="*/ 0 h 5911402"/>
              <a:gd name="connsiteX1" fmla="*/ 3567447 w 3606137"/>
              <a:gd name="connsiteY1" fmla="*/ 64394 h 5911402"/>
              <a:gd name="connsiteX2" fmla="*/ 3593205 w 3606137"/>
              <a:gd name="connsiteY2" fmla="*/ 244698 h 5911402"/>
              <a:gd name="connsiteX3" fmla="*/ 3593205 w 3606137"/>
              <a:gd name="connsiteY3" fmla="*/ 837126 h 5911402"/>
              <a:gd name="connsiteX4" fmla="*/ 3567447 w 3606137"/>
              <a:gd name="connsiteY4" fmla="*/ 1068946 h 5911402"/>
              <a:gd name="connsiteX5" fmla="*/ 3528811 w 3606137"/>
              <a:gd name="connsiteY5" fmla="*/ 1210614 h 5911402"/>
              <a:gd name="connsiteX6" fmla="*/ 3503053 w 3606137"/>
              <a:gd name="connsiteY6" fmla="*/ 1287887 h 5911402"/>
              <a:gd name="connsiteX7" fmla="*/ 3490174 w 3606137"/>
              <a:gd name="connsiteY7" fmla="*/ 1326524 h 5911402"/>
              <a:gd name="connsiteX8" fmla="*/ 3412901 w 3606137"/>
              <a:gd name="connsiteY8" fmla="*/ 1352281 h 5911402"/>
              <a:gd name="connsiteX9" fmla="*/ 3374264 w 3606137"/>
              <a:gd name="connsiteY9" fmla="*/ 1365160 h 5911402"/>
              <a:gd name="connsiteX10" fmla="*/ 3065171 w 3606137"/>
              <a:gd name="connsiteY10" fmla="*/ 1339402 h 5911402"/>
              <a:gd name="connsiteX11" fmla="*/ 2987898 w 3606137"/>
              <a:gd name="connsiteY11" fmla="*/ 1326524 h 5911402"/>
              <a:gd name="connsiteX12" fmla="*/ 2820473 w 3606137"/>
              <a:gd name="connsiteY12" fmla="*/ 1313645 h 5911402"/>
              <a:gd name="connsiteX13" fmla="*/ 1249250 w 3606137"/>
              <a:gd name="connsiteY13" fmla="*/ 1326524 h 5911402"/>
              <a:gd name="connsiteX14" fmla="*/ 180304 w 3606137"/>
              <a:gd name="connsiteY14" fmla="*/ 1339402 h 5911402"/>
              <a:gd name="connsiteX15" fmla="*/ 167425 w 3606137"/>
              <a:gd name="connsiteY15" fmla="*/ 1378039 h 5911402"/>
              <a:gd name="connsiteX16" fmla="*/ 141667 w 3606137"/>
              <a:gd name="connsiteY16" fmla="*/ 1416676 h 5911402"/>
              <a:gd name="connsiteX17" fmla="*/ 141667 w 3606137"/>
              <a:gd name="connsiteY17" fmla="*/ 1880315 h 5911402"/>
              <a:gd name="connsiteX18" fmla="*/ 128788 w 3606137"/>
              <a:gd name="connsiteY18" fmla="*/ 1931831 h 5911402"/>
              <a:gd name="connsiteX19" fmla="*/ 115909 w 3606137"/>
              <a:gd name="connsiteY19" fmla="*/ 2086377 h 5911402"/>
              <a:gd name="connsiteX20" fmla="*/ 103031 w 3606137"/>
              <a:gd name="connsiteY20" fmla="*/ 2150771 h 5911402"/>
              <a:gd name="connsiteX21" fmla="*/ 115909 w 3606137"/>
              <a:gd name="connsiteY21" fmla="*/ 2446985 h 5911402"/>
              <a:gd name="connsiteX22" fmla="*/ 103031 w 3606137"/>
              <a:gd name="connsiteY22" fmla="*/ 3013656 h 5911402"/>
              <a:gd name="connsiteX23" fmla="*/ 90152 w 3606137"/>
              <a:gd name="connsiteY23" fmla="*/ 3052293 h 5911402"/>
              <a:gd name="connsiteX24" fmla="*/ 77273 w 3606137"/>
              <a:gd name="connsiteY24" fmla="*/ 3103808 h 5911402"/>
              <a:gd name="connsiteX25" fmla="*/ 64394 w 3606137"/>
              <a:gd name="connsiteY25" fmla="*/ 3168202 h 5911402"/>
              <a:gd name="connsiteX26" fmla="*/ 38636 w 3606137"/>
              <a:gd name="connsiteY26" fmla="*/ 3245476 h 5911402"/>
              <a:gd name="connsiteX27" fmla="*/ 25757 w 3606137"/>
              <a:gd name="connsiteY27" fmla="*/ 3309870 h 5911402"/>
              <a:gd name="connsiteX28" fmla="*/ 12878 w 3606137"/>
              <a:gd name="connsiteY28" fmla="*/ 3348507 h 5911402"/>
              <a:gd name="connsiteX29" fmla="*/ 0 w 3606137"/>
              <a:gd name="connsiteY29" fmla="*/ 3400022 h 5911402"/>
              <a:gd name="connsiteX30" fmla="*/ 12878 w 3606137"/>
              <a:gd name="connsiteY30" fmla="*/ 3683357 h 5911402"/>
              <a:gd name="connsiteX31" fmla="*/ 25757 w 3606137"/>
              <a:gd name="connsiteY31" fmla="*/ 3721994 h 5911402"/>
              <a:gd name="connsiteX32" fmla="*/ 38636 w 3606137"/>
              <a:gd name="connsiteY32" fmla="*/ 3837904 h 5911402"/>
              <a:gd name="connsiteX33" fmla="*/ 51515 w 3606137"/>
              <a:gd name="connsiteY33" fmla="*/ 3928056 h 5911402"/>
              <a:gd name="connsiteX34" fmla="*/ 77273 w 3606137"/>
              <a:gd name="connsiteY34" fmla="*/ 4314422 h 5911402"/>
              <a:gd name="connsiteX35" fmla="*/ 90152 w 3606137"/>
              <a:gd name="connsiteY35" fmla="*/ 4353059 h 5911402"/>
              <a:gd name="connsiteX36" fmla="*/ 141667 w 3606137"/>
              <a:gd name="connsiteY36" fmla="*/ 4533363 h 5911402"/>
              <a:gd name="connsiteX37" fmla="*/ 154546 w 3606137"/>
              <a:gd name="connsiteY37" fmla="*/ 4572000 h 5911402"/>
              <a:gd name="connsiteX38" fmla="*/ 167425 w 3606137"/>
              <a:gd name="connsiteY38" fmla="*/ 4610636 h 5911402"/>
              <a:gd name="connsiteX39" fmla="*/ 154546 w 3606137"/>
              <a:gd name="connsiteY39" fmla="*/ 5306095 h 5911402"/>
              <a:gd name="connsiteX40" fmla="*/ 141667 w 3606137"/>
              <a:gd name="connsiteY40" fmla="*/ 5383369 h 5911402"/>
              <a:gd name="connsiteX41" fmla="*/ 154546 w 3606137"/>
              <a:gd name="connsiteY41" fmla="*/ 5911402 h 5911402"/>
              <a:gd name="connsiteX42" fmla="*/ 244698 w 3606137"/>
              <a:gd name="connsiteY42" fmla="*/ 5885645 h 5911402"/>
              <a:gd name="connsiteX43" fmla="*/ 283335 w 3606137"/>
              <a:gd name="connsiteY43" fmla="*/ 5859887 h 5911402"/>
              <a:gd name="connsiteX44" fmla="*/ 476518 w 3606137"/>
              <a:gd name="connsiteY44" fmla="*/ 5834129 h 591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606137" h="5911402">
                <a:moveTo>
                  <a:pt x="3528811" y="0"/>
                </a:moveTo>
                <a:cubicBezTo>
                  <a:pt x="3541690" y="21465"/>
                  <a:pt x="3556253" y="42005"/>
                  <a:pt x="3567447" y="64394"/>
                </a:cubicBezTo>
                <a:cubicBezTo>
                  <a:pt x="3592224" y="113948"/>
                  <a:pt x="3589914" y="208501"/>
                  <a:pt x="3593205" y="244698"/>
                </a:cubicBezTo>
                <a:cubicBezTo>
                  <a:pt x="3604289" y="555034"/>
                  <a:pt x="3615689" y="567325"/>
                  <a:pt x="3593205" y="837126"/>
                </a:cubicBezTo>
                <a:cubicBezTo>
                  <a:pt x="3586748" y="914606"/>
                  <a:pt x="3592033" y="995187"/>
                  <a:pt x="3567447" y="1068946"/>
                </a:cubicBezTo>
                <a:cubicBezTo>
                  <a:pt x="3489603" y="1302485"/>
                  <a:pt x="3583429" y="1010351"/>
                  <a:pt x="3528811" y="1210614"/>
                </a:cubicBezTo>
                <a:cubicBezTo>
                  <a:pt x="3521667" y="1236808"/>
                  <a:pt x="3511639" y="1262129"/>
                  <a:pt x="3503053" y="1287887"/>
                </a:cubicBezTo>
                <a:cubicBezTo>
                  <a:pt x="3498760" y="1300766"/>
                  <a:pt x="3503053" y="1322231"/>
                  <a:pt x="3490174" y="1326524"/>
                </a:cubicBezTo>
                <a:lnTo>
                  <a:pt x="3412901" y="1352281"/>
                </a:lnTo>
                <a:lnTo>
                  <a:pt x="3374264" y="1365160"/>
                </a:lnTo>
                <a:lnTo>
                  <a:pt x="3065171" y="1339402"/>
                </a:lnTo>
                <a:cubicBezTo>
                  <a:pt x="3039237" y="1336351"/>
                  <a:pt x="3013867" y="1329258"/>
                  <a:pt x="2987898" y="1326524"/>
                </a:cubicBezTo>
                <a:cubicBezTo>
                  <a:pt x="2932232" y="1320665"/>
                  <a:pt x="2876281" y="1317938"/>
                  <a:pt x="2820473" y="1313645"/>
                </a:cubicBezTo>
                <a:lnTo>
                  <a:pt x="1249250" y="1326524"/>
                </a:lnTo>
                <a:lnTo>
                  <a:pt x="180304" y="1339402"/>
                </a:lnTo>
                <a:cubicBezTo>
                  <a:pt x="166744" y="1340048"/>
                  <a:pt x="173496" y="1365897"/>
                  <a:pt x="167425" y="1378039"/>
                </a:cubicBezTo>
                <a:cubicBezTo>
                  <a:pt x="160503" y="1391884"/>
                  <a:pt x="150253" y="1403797"/>
                  <a:pt x="141667" y="1416676"/>
                </a:cubicBezTo>
                <a:cubicBezTo>
                  <a:pt x="153426" y="1651846"/>
                  <a:pt x="163557" y="1661419"/>
                  <a:pt x="141667" y="1880315"/>
                </a:cubicBezTo>
                <a:cubicBezTo>
                  <a:pt x="139906" y="1897928"/>
                  <a:pt x="133081" y="1914659"/>
                  <a:pt x="128788" y="1931831"/>
                </a:cubicBezTo>
                <a:cubicBezTo>
                  <a:pt x="124495" y="1983346"/>
                  <a:pt x="121949" y="2035037"/>
                  <a:pt x="115909" y="2086377"/>
                </a:cubicBezTo>
                <a:cubicBezTo>
                  <a:pt x="113351" y="2108117"/>
                  <a:pt x="103031" y="2128881"/>
                  <a:pt x="103031" y="2150771"/>
                </a:cubicBezTo>
                <a:cubicBezTo>
                  <a:pt x="103031" y="2249602"/>
                  <a:pt x="111616" y="2348247"/>
                  <a:pt x="115909" y="2446985"/>
                </a:cubicBezTo>
                <a:cubicBezTo>
                  <a:pt x="111616" y="2635875"/>
                  <a:pt x="111063" y="2824888"/>
                  <a:pt x="103031" y="3013656"/>
                </a:cubicBezTo>
                <a:cubicBezTo>
                  <a:pt x="102454" y="3027219"/>
                  <a:pt x="93882" y="3039240"/>
                  <a:pt x="90152" y="3052293"/>
                </a:cubicBezTo>
                <a:cubicBezTo>
                  <a:pt x="85289" y="3069312"/>
                  <a:pt x="81113" y="3086529"/>
                  <a:pt x="77273" y="3103808"/>
                </a:cubicBezTo>
                <a:cubicBezTo>
                  <a:pt x="72524" y="3125176"/>
                  <a:pt x="70154" y="3147084"/>
                  <a:pt x="64394" y="3168202"/>
                </a:cubicBezTo>
                <a:cubicBezTo>
                  <a:pt x="57250" y="3194397"/>
                  <a:pt x="43961" y="3218852"/>
                  <a:pt x="38636" y="3245476"/>
                </a:cubicBezTo>
                <a:cubicBezTo>
                  <a:pt x="34343" y="3266941"/>
                  <a:pt x="31066" y="3288634"/>
                  <a:pt x="25757" y="3309870"/>
                </a:cubicBezTo>
                <a:cubicBezTo>
                  <a:pt x="22464" y="3323040"/>
                  <a:pt x="16607" y="3335454"/>
                  <a:pt x="12878" y="3348507"/>
                </a:cubicBezTo>
                <a:cubicBezTo>
                  <a:pt x="8016" y="3365526"/>
                  <a:pt x="4293" y="3382850"/>
                  <a:pt x="0" y="3400022"/>
                </a:cubicBezTo>
                <a:cubicBezTo>
                  <a:pt x="4293" y="3494467"/>
                  <a:pt x="5339" y="3589116"/>
                  <a:pt x="12878" y="3683357"/>
                </a:cubicBezTo>
                <a:cubicBezTo>
                  <a:pt x="13961" y="3696889"/>
                  <a:pt x="23525" y="3708603"/>
                  <a:pt x="25757" y="3721994"/>
                </a:cubicBezTo>
                <a:cubicBezTo>
                  <a:pt x="32148" y="3760340"/>
                  <a:pt x="33814" y="3799330"/>
                  <a:pt x="38636" y="3837904"/>
                </a:cubicBezTo>
                <a:cubicBezTo>
                  <a:pt x="42401" y="3868025"/>
                  <a:pt x="47222" y="3898005"/>
                  <a:pt x="51515" y="3928056"/>
                </a:cubicBezTo>
                <a:cubicBezTo>
                  <a:pt x="60101" y="4056845"/>
                  <a:pt x="36456" y="4191971"/>
                  <a:pt x="77273" y="4314422"/>
                </a:cubicBezTo>
                <a:cubicBezTo>
                  <a:pt x="81566" y="4327301"/>
                  <a:pt x="86580" y="4339962"/>
                  <a:pt x="90152" y="4353059"/>
                </a:cubicBezTo>
                <a:cubicBezTo>
                  <a:pt x="138666" y="4530946"/>
                  <a:pt x="92311" y="4385296"/>
                  <a:pt x="141667" y="4533363"/>
                </a:cubicBezTo>
                <a:lnTo>
                  <a:pt x="154546" y="4572000"/>
                </a:lnTo>
                <a:lnTo>
                  <a:pt x="167425" y="4610636"/>
                </a:lnTo>
                <a:cubicBezTo>
                  <a:pt x="163132" y="4842456"/>
                  <a:pt x="162270" y="5074364"/>
                  <a:pt x="154546" y="5306095"/>
                </a:cubicBezTo>
                <a:cubicBezTo>
                  <a:pt x="153676" y="5332194"/>
                  <a:pt x="141667" y="5357256"/>
                  <a:pt x="141667" y="5383369"/>
                </a:cubicBezTo>
                <a:cubicBezTo>
                  <a:pt x="141667" y="5559432"/>
                  <a:pt x="150253" y="5735391"/>
                  <a:pt x="154546" y="5911402"/>
                </a:cubicBezTo>
                <a:cubicBezTo>
                  <a:pt x="171057" y="5907275"/>
                  <a:pt x="226218" y="5894885"/>
                  <a:pt x="244698" y="5885645"/>
                </a:cubicBezTo>
                <a:cubicBezTo>
                  <a:pt x="258542" y="5878723"/>
                  <a:pt x="268225" y="5863245"/>
                  <a:pt x="283335" y="5859887"/>
                </a:cubicBezTo>
                <a:cubicBezTo>
                  <a:pt x="346752" y="5845794"/>
                  <a:pt x="476518" y="5834129"/>
                  <a:pt x="476518" y="5834129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5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39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1455313" y="167425"/>
            <a:ext cx="6812924" cy="3297469"/>
          </a:xfrm>
          <a:custGeom>
            <a:avLst/>
            <a:gdLst>
              <a:gd name="connsiteX0" fmla="*/ 6812924 w 6812924"/>
              <a:gd name="connsiteY0" fmla="*/ 257578 h 3297469"/>
              <a:gd name="connsiteX1" fmla="*/ 6091707 w 6812924"/>
              <a:gd name="connsiteY1" fmla="*/ 270457 h 3297469"/>
              <a:gd name="connsiteX2" fmla="*/ 6104586 w 6812924"/>
              <a:gd name="connsiteY2" fmla="*/ 579550 h 3297469"/>
              <a:gd name="connsiteX3" fmla="*/ 6130343 w 6812924"/>
              <a:gd name="connsiteY3" fmla="*/ 695460 h 3297469"/>
              <a:gd name="connsiteX4" fmla="*/ 6143222 w 6812924"/>
              <a:gd name="connsiteY4" fmla="*/ 746975 h 3297469"/>
              <a:gd name="connsiteX5" fmla="*/ 6130343 w 6812924"/>
              <a:gd name="connsiteY5" fmla="*/ 1068947 h 3297469"/>
              <a:gd name="connsiteX6" fmla="*/ 6117464 w 6812924"/>
              <a:gd name="connsiteY6" fmla="*/ 1107583 h 3297469"/>
              <a:gd name="connsiteX7" fmla="*/ 6091707 w 6812924"/>
              <a:gd name="connsiteY7" fmla="*/ 1249251 h 3297469"/>
              <a:gd name="connsiteX8" fmla="*/ 6014433 w 6812924"/>
              <a:gd name="connsiteY8" fmla="*/ 1493950 h 3297469"/>
              <a:gd name="connsiteX9" fmla="*/ 5795493 w 6812924"/>
              <a:gd name="connsiteY9" fmla="*/ 1481071 h 3297469"/>
              <a:gd name="connsiteX10" fmla="*/ 5640946 w 6812924"/>
              <a:gd name="connsiteY10" fmla="*/ 1468192 h 3297469"/>
              <a:gd name="connsiteX11" fmla="*/ 4855335 w 6812924"/>
              <a:gd name="connsiteY11" fmla="*/ 1481071 h 3297469"/>
              <a:gd name="connsiteX12" fmla="*/ 4636394 w 6812924"/>
              <a:gd name="connsiteY12" fmla="*/ 1519707 h 3297469"/>
              <a:gd name="connsiteX13" fmla="*/ 4572000 w 6812924"/>
              <a:gd name="connsiteY13" fmla="*/ 1532586 h 3297469"/>
              <a:gd name="connsiteX14" fmla="*/ 4456090 w 6812924"/>
              <a:gd name="connsiteY14" fmla="*/ 1558344 h 3297469"/>
              <a:gd name="connsiteX15" fmla="*/ 4198512 w 6812924"/>
              <a:gd name="connsiteY15" fmla="*/ 1545465 h 3297469"/>
              <a:gd name="connsiteX16" fmla="*/ 4108360 w 6812924"/>
              <a:gd name="connsiteY16" fmla="*/ 1519707 h 3297469"/>
              <a:gd name="connsiteX17" fmla="*/ 4069724 w 6812924"/>
              <a:gd name="connsiteY17" fmla="*/ 1493950 h 3297469"/>
              <a:gd name="connsiteX18" fmla="*/ 4018208 w 6812924"/>
              <a:gd name="connsiteY18" fmla="*/ 1481071 h 3297469"/>
              <a:gd name="connsiteX19" fmla="*/ 3876541 w 6812924"/>
              <a:gd name="connsiteY19" fmla="*/ 1442434 h 3297469"/>
              <a:gd name="connsiteX20" fmla="*/ 3799267 w 6812924"/>
              <a:gd name="connsiteY20" fmla="*/ 1429555 h 3297469"/>
              <a:gd name="connsiteX21" fmla="*/ 3503053 w 6812924"/>
              <a:gd name="connsiteY21" fmla="*/ 1442434 h 3297469"/>
              <a:gd name="connsiteX22" fmla="*/ 3438659 w 6812924"/>
              <a:gd name="connsiteY22" fmla="*/ 1493950 h 3297469"/>
              <a:gd name="connsiteX23" fmla="*/ 3400022 w 6812924"/>
              <a:gd name="connsiteY23" fmla="*/ 1635617 h 3297469"/>
              <a:gd name="connsiteX24" fmla="*/ 3387143 w 6812924"/>
              <a:gd name="connsiteY24" fmla="*/ 1674254 h 3297469"/>
              <a:gd name="connsiteX25" fmla="*/ 3400022 w 6812924"/>
              <a:gd name="connsiteY25" fmla="*/ 1906074 h 3297469"/>
              <a:gd name="connsiteX26" fmla="*/ 3412901 w 6812924"/>
              <a:gd name="connsiteY26" fmla="*/ 2009105 h 3297469"/>
              <a:gd name="connsiteX27" fmla="*/ 3554569 w 6812924"/>
              <a:gd name="connsiteY27" fmla="*/ 1996226 h 3297469"/>
              <a:gd name="connsiteX28" fmla="*/ 3979572 w 6812924"/>
              <a:gd name="connsiteY28" fmla="*/ 2009105 h 3297469"/>
              <a:gd name="connsiteX29" fmla="*/ 4095481 w 6812924"/>
              <a:gd name="connsiteY29" fmla="*/ 2034862 h 3297469"/>
              <a:gd name="connsiteX30" fmla="*/ 4185633 w 6812924"/>
              <a:gd name="connsiteY30" fmla="*/ 2047741 h 3297469"/>
              <a:gd name="connsiteX31" fmla="*/ 4224270 w 6812924"/>
              <a:gd name="connsiteY31" fmla="*/ 2060620 h 3297469"/>
              <a:gd name="connsiteX32" fmla="*/ 4430332 w 6812924"/>
              <a:gd name="connsiteY32" fmla="*/ 2253803 h 3297469"/>
              <a:gd name="connsiteX33" fmla="*/ 4404574 w 6812924"/>
              <a:gd name="connsiteY33" fmla="*/ 2434107 h 3297469"/>
              <a:gd name="connsiteX34" fmla="*/ 4378817 w 6812924"/>
              <a:gd name="connsiteY34" fmla="*/ 2537138 h 3297469"/>
              <a:gd name="connsiteX35" fmla="*/ 4417453 w 6812924"/>
              <a:gd name="connsiteY35" fmla="*/ 3039414 h 3297469"/>
              <a:gd name="connsiteX36" fmla="*/ 4404574 w 6812924"/>
              <a:gd name="connsiteY36" fmla="*/ 3284113 h 3297469"/>
              <a:gd name="connsiteX37" fmla="*/ 4353059 w 6812924"/>
              <a:gd name="connsiteY37" fmla="*/ 3296992 h 3297469"/>
              <a:gd name="connsiteX38" fmla="*/ 4198512 w 6812924"/>
              <a:gd name="connsiteY38" fmla="*/ 3284113 h 3297469"/>
              <a:gd name="connsiteX39" fmla="*/ 3928056 w 6812924"/>
              <a:gd name="connsiteY39" fmla="*/ 3245476 h 3297469"/>
              <a:gd name="connsiteX40" fmla="*/ 3876541 w 6812924"/>
              <a:gd name="connsiteY40" fmla="*/ 3232598 h 3297469"/>
              <a:gd name="connsiteX41" fmla="*/ 3477295 w 6812924"/>
              <a:gd name="connsiteY41" fmla="*/ 3232598 h 3297469"/>
              <a:gd name="connsiteX42" fmla="*/ 3387143 w 6812924"/>
              <a:gd name="connsiteY42" fmla="*/ 3245476 h 3297469"/>
              <a:gd name="connsiteX43" fmla="*/ 3284112 w 6812924"/>
              <a:gd name="connsiteY43" fmla="*/ 3258355 h 3297469"/>
              <a:gd name="connsiteX44" fmla="*/ 3232597 w 6812924"/>
              <a:gd name="connsiteY44" fmla="*/ 3271234 h 3297469"/>
              <a:gd name="connsiteX45" fmla="*/ 3039414 w 6812924"/>
              <a:gd name="connsiteY45" fmla="*/ 3284113 h 3297469"/>
              <a:gd name="connsiteX46" fmla="*/ 2717442 w 6812924"/>
              <a:gd name="connsiteY46" fmla="*/ 3271234 h 3297469"/>
              <a:gd name="connsiteX47" fmla="*/ 2511380 w 6812924"/>
              <a:gd name="connsiteY47" fmla="*/ 3258355 h 3297469"/>
              <a:gd name="connsiteX48" fmla="*/ 2305318 w 6812924"/>
              <a:gd name="connsiteY48" fmla="*/ 3219719 h 3297469"/>
              <a:gd name="connsiteX49" fmla="*/ 2266681 w 6812924"/>
              <a:gd name="connsiteY49" fmla="*/ 3206840 h 3297469"/>
              <a:gd name="connsiteX50" fmla="*/ 1957588 w 6812924"/>
              <a:gd name="connsiteY50" fmla="*/ 3181082 h 3297469"/>
              <a:gd name="connsiteX51" fmla="*/ 1790163 w 6812924"/>
              <a:gd name="connsiteY51" fmla="*/ 3193961 h 3297469"/>
              <a:gd name="connsiteX52" fmla="*/ 1751526 w 6812924"/>
              <a:gd name="connsiteY52" fmla="*/ 3206840 h 3297469"/>
              <a:gd name="connsiteX53" fmla="*/ 1635617 w 6812924"/>
              <a:gd name="connsiteY53" fmla="*/ 3232598 h 3297469"/>
              <a:gd name="connsiteX54" fmla="*/ 1584101 w 6812924"/>
              <a:gd name="connsiteY54" fmla="*/ 3245476 h 3297469"/>
              <a:gd name="connsiteX55" fmla="*/ 1223493 w 6812924"/>
              <a:gd name="connsiteY55" fmla="*/ 3271234 h 3297469"/>
              <a:gd name="connsiteX56" fmla="*/ 953036 w 6812924"/>
              <a:gd name="connsiteY56" fmla="*/ 3258355 h 3297469"/>
              <a:gd name="connsiteX57" fmla="*/ 785611 w 6812924"/>
              <a:gd name="connsiteY57" fmla="*/ 3232598 h 3297469"/>
              <a:gd name="connsiteX58" fmla="*/ 682580 w 6812924"/>
              <a:gd name="connsiteY58" fmla="*/ 3206840 h 3297469"/>
              <a:gd name="connsiteX59" fmla="*/ 566670 w 6812924"/>
              <a:gd name="connsiteY59" fmla="*/ 3193961 h 3297469"/>
              <a:gd name="connsiteX60" fmla="*/ 502276 w 6812924"/>
              <a:gd name="connsiteY60" fmla="*/ 3181082 h 3297469"/>
              <a:gd name="connsiteX61" fmla="*/ 25757 w 6812924"/>
              <a:gd name="connsiteY61" fmla="*/ 3155324 h 3297469"/>
              <a:gd name="connsiteX62" fmla="*/ 38636 w 6812924"/>
              <a:gd name="connsiteY62" fmla="*/ 3013657 h 3297469"/>
              <a:gd name="connsiteX63" fmla="*/ 64394 w 6812924"/>
              <a:gd name="connsiteY63" fmla="*/ 2936383 h 3297469"/>
              <a:gd name="connsiteX64" fmla="*/ 77273 w 6812924"/>
              <a:gd name="connsiteY64" fmla="*/ 2897747 h 3297469"/>
              <a:gd name="connsiteX65" fmla="*/ 51515 w 6812924"/>
              <a:gd name="connsiteY65" fmla="*/ 2640169 h 3297469"/>
              <a:gd name="connsiteX66" fmla="*/ 25757 w 6812924"/>
              <a:gd name="connsiteY66" fmla="*/ 2421229 h 3297469"/>
              <a:gd name="connsiteX67" fmla="*/ 51515 w 6812924"/>
              <a:gd name="connsiteY67" fmla="*/ 2073499 h 3297469"/>
              <a:gd name="connsiteX68" fmla="*/ 64394 w 6812924"/>
              <a:gd name="connsiteY68" fmla="*/ 2034862 h 3297469"/>
              <a:gd name="connsiteX69" fmla="*/ 77273 w 6812924"/>
              <a:gd name="connsiteY69" fmla="*/ 1918952 h 3297469"/>
              <a:gd name="connsiteX70" fmla="*/ 64394 w 6812924"/>
              <a:gd name="connsiteY70" fmla="*/ 1803043 h 3297469"/>
              <a:gd name="connsiteX71" fmla="*/ 38636 w 6812924"/>
              <a:gd name="connsiteY71" fmla="*/ 1725769 h 3297469"/>
              <a:gd name="connsiteX72" fmla="*/ 25757 w 6812924"/>
              <a:gd name="connsiteY72" fmla="*/ 1687133 h 3297469"/>
              <a:gd name="connsiteX73" fmla="*/ 0 w 6812924"/>
              <a:gd name="connsiteY73" fmla="*/ 1584102 h 3297469"/>
              <a:gd name="connsiteX74" fmla="*/ 12879 w 6812924"/>
              <a:gd name="connsiteY74" fmla="*/ 1545465 h 3297469"/>
              <a:gd name="connsiteX75" fmla="*/ 51515 w 6812924"/>
              <a:gd name="connsiteY75" fmla="*/ 1532586 h 3297469"/>
              <a:gd name="connsiteX76" fmla="*/ 90152 w 6812924"/>
              <a:gd name="connsiteY76" fmla="*/ 1506829 h 3297469"/>
              <a:gd name="connsiteX77" fmla="*/ 141667 w 6812924"/>
              <a:gd name="connsiteY77" fmla="*/ 1493950 h 3297469"/>
              <a:gd name="connsiteX78" fmla="*/ 270456 w 6812924"/>
              <a:gd name="connsiteY78" fmla="*/ 1468192 h 3297469"/>
              <a:gd name="connsiteX79" fmla="*/ 785611 w 6812924"/>
              <a:gd name="connsiteY79" fmla="*/ 1481071 h 3297469"/>
              <a:gd name="connsiteX80" fmla="*/ 850005 w 6812924"/>
              <a:gd name="connsiteY80" fmla="*/ 1493950 h 3297469"/>
              <a:gd name="connsiteX81" fmla="*/ 1056067 w 6812924"/>
              <a:gd name="connsiteY81" fmla="*/ 1506829 h 3297469"/>
              <a:gd name="connsiteX82" fmla="*/ 1146219 w 6812924"/>
              <a:gd name="connsiteY82" fmla="*/ 1493950 h 3297469"/>
              <a:gd name="connsiteX83" fmla="*/ 1171977 w 6812924"/>
              <a:gd name="connsiteY83" fmla="*/ 1455313 h 3297469"/>
              <a:gd name="connsiteX84" fmla="*/ 1197735 w 6812924"/>
              <a:gd name="connsiteY84" fmla="*/ 1378040 h 3297469"/>
              <a:gd name="connsiteX85" fmla="*/ 1159098 w 6812924"/>
              <a:gd name="connsiteY85" fmla="*/ 1094705 h 3297469"/>
              <a:gd name="connsiteX86" fmla="*/ 1133341 w 6812924"/>
              <a:gd name="connsiteY86" fmla="*/ 1017431 h 3297469"/>
              <a:gd name="connsiteX87" fmla="*/ 1120462 w 6812924"/>
              <a:gd name="connsiteY87" fmla="*/ 811369 h 3297469"/>
              <a:gd name="connsiteX88" fmla="*/ 1081825 w 6812924"/>
              <a:gd name="connsiteY88" fmla="*/ 785612 h 3297469"/>
              <a:gd name="connsiteX89" fmla="*/ 1004552 w 6812924"/>
              <a:gd name="connsiteY89" fmla="*/ 759854 h 3297469"/>
              <a:gd name="connsiteX90" fmla="*/ 927279 w 6812924"/>
              <a:gd name="connsiteY90" fmla="*/ 734096 h 3297469"/>
              <a:gd name="connsiteX91" fmla="*/ 888642 w 6812924"/>
              <a:gd name="connsiteY91" fmla="*/ 721217 h 3297469"/>
              <a:gd name="connsiteX92" fmla="*/ 798490 w 6812924"/>
              <a:gd name="connsiteY92" fmla="*/ 708338 h 3297469"/>
              <a:gd name="connsiteX93" fmla="*/ 759853 w 6812924"/>
              <a:gd name="connsiteY93" fmla="*/ 695460 h 3297469"/>
              <a:gd name="connsiteX94" fmla="*/ 296214 w 6812924"/>
              <a:gd name="connsiteY94" fmla="*/ 695460 h 3297469"/>
              <a:gd name="connsiteX95" fmla="*/ 141667 w 6812924"/>
              <a:gd name="connsiteY95" fmla="*/ 721217 h 3297469"/>
              <a:gd name="connsiteX96" fmla="*/ 64394 w 6812924"/>
              <a:gd name="connsiteY96" fmla="*/ 695460 h 3297469"/>
              <a:gd name="connsiteX97" fmla="*/ 38636 w 6812924"/>
              <a:gd name="connsiteY97" fmla="*/ 605307 h 3297469"/>
              <a:gd name="connsiteX98" fmla="*/ 25757 w 6812924"/>
              <a:gd name="connsiteY98" fmla="*/ 257578 h 3297469"/>
              <a:gd name="connsiteX99" fmla="*/ 12879 w 6812924"/>
              <a:gd name="connsiteY99" fmla="*/ 180305 h 3297469"/>
              <a:gd name="connsiteX100" fmla="*/ 25757 w 6812924"/>
              <a:gd name="connsiteY100" fmla="*/ 103031 h 3297469"/>
              <a:gd name="connsiteX101" fmla="*/ 180304 w 6812924"/>
              <a:gd name="connsiteY101" fmla="*/ 77274 h 3297469"/>
              <a:gd name="connsiteX102" fmla="*/ 167425 w 6812924"/>
              <a:gd name="connsiteY102" fmla="*/ 0 h 32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812924" h="3297469">
                <a:moveTo>
                  <a:pt x="6812924" y="257578"/>
                </a:moveTo>
                <a:cubicBezTo>
                  <a:pt x="6572518" y="261871"/>
                  <a:pt x="6310599" y="170961"/>
                  <a:pt x="6091707" y="270457"/>
                </a:cubicBezTo>
                <a:cubicBezTo>
                  <a:pt x="5997830" y="313129"/>
                  <a:pt x="6097727" y="476658"/>
                  <a:pt x="6104586" y="579550"/>
                </a:cubicBezTo>
                <a:cubicBezTo>
                  <a:pt x="6109639" y="655341"/>
                  <a:pt x="6114435" y="639782"/>
                  <a:pt x="6130343" y="695460"/>
                </a:cubicBezTo>
                <a:cubicBezTo>
                  <a:pt x="6135206" y="712479"/>
                  <a:pt x="6138929" y="729803"/>
                  <a:pt x="6143222" y="746975"/>
                </a:cubicBezTo>
                <a:cubicBezTo>
                  <a:pt x="6138929" y="854299"/>
                  <a:pt x="6137996" y="961810"/>
                  <a:pt x="6130343" y="1068947"/>
                </a:cubicBezTo>
                <a:cubicBezTo>
                  <a:pt x="6129376" y="1082488"/>
                  <a:pt x="6121193" y="1094530"/>
                  <a:pt x="6117464" y="1107583"/>
                </a:cubicBezTo>
                <a:cubicBezTo>
                  <a:pt x="6101793" y="1162432"/>
                  <a:pt x="6099253" y="1186366"/>
                  <a:pt x="6091707" y="1249251"/>
                </a:cubicBezTo>
                <a:cubicBezTo>
                  <a:pt x="6061709" y="1499235"/>
                  <a:pt x="6141897" y="1462084"/>
                  <a:pt x="6014433" y="1493950"/>
                </a:cubicBezTo>
                <a:lnTo>
                  <a:pt x="5795493" y="1481071"/>
                </a:lnTo>
                <a:cubicBezTo>
                  <a:pt x="5743921" y="1477514"/>
                  <a:pt x="5692640" y="1468192"/>
                  <a:pt x="5640946" y="1468192"/>
                </a:cubicBezTo>
                <a:cubicBezTo>
                  <a:pt x="5379040" y="1468192"/>
                  <a:pt x="5117205" y="1476778"/>
                  <a:pt x="4855335" y="1481071"/>
                </a:cubicBezTo>
                <a:cubicBezTo>
                  <a:pt x="4721849" y="1500141"/>
                  <a:pt x="4794941" y="1487998"/>
                  <a:pt x="4636394" y="1519707"/>
                </a:cubicBezTo>
                <a:cubicBezTo>
                  <a:pt x="4614929" y="1524000"/>
                  <a:pt x="4592766" y="1525664"/>
                  <a:pt x="4572000" y="1532586"/>
                </a:cubicBezTo>
                <a:cubicBezTo>
                  <a:pt x="4508590" y="1553723"/>
                  <a:pt x="4546754" y="1543233"/>
                  <a:pt x="4456090" y="1558344"/>
                </a:cubicBezTo>
                <a:cubicBezTo>
                  <a:pt x="4370231" y="1554051"/>
                  <a:pt x="4284182" y="1552604"/>
                  <a:pt x="4198512" y="1545465"/>
                </a:cubicBezTo>
                <a:cubicBezTo>
                  <a:pt x="4188609" y="1544640"/>
                  <a:pt x="4121772" y="1526413"/>
                  <a:pt x="4108360" y="1519707"/>
                </a:cubicBezTo>
                <a:cubicBezTo>
                  <a:pt x="4094516" y="1512785"/>
                  <a:pt x="4083951" y="1500047"/>
                  <a:pt x="4069724" y="1493950"/>
                </a:cubicBezTo>
                <a:cubicBezTo>
                  <a:pt x="4053455" y="1486978"/>
                  <a:pt x="4035227" y="1485934"/>
                  <a:pt x="4018208" y="1481071"/>
                </a:cubicBezTo>
                <a:cubicBezTo>
                  <a:pt x="3948290" y="1461094"/>
                  <a:pt x="3986739" y="1460800"/>
                  <a:pt x="3876541" y="1442434"/>
                </a:cubicBezTo>
                <a:lnTo>
                  <a:pt x="3799267" y="1429555"/>
                </a:lnTo>
                <a:cubicBezTo>
                  <a:pt x="3700529" y="1433848"/>
                  <a:pt x="3601593" y="1434854"/>
                  <a:pt x="3503053" y="1442434"/>
                </a:cubicBezTo>
                <a:cubicBezTo>
                  <a:pt x="3466100" y="1445277"/>
                  <a:pt x="3453285" y="1461042"/>
                  <a:pt x="3438659" y="1493950"/>
                </a:cubicBezTo>
                <a:cubicBezTo>
                  <a:pt x="3407082" y="1564997"/>
                  <a:pt x="3417336" y="1566361"/>
                  <a:pt x="3400022" y="1635617"/>
                </a:cubicBezTo>
                <a:cubicBezTo>
                  <a:pt x="3396729" y="1648787"/>
                  <a:pt x="3391436" y="1661375"/>
                  <a:pt x="3387143" y="1674254"/>
                </a:cubicBezTo>
                <a:cubicBezTo>
                  <a:pt x="3391436" y="1751527"/>
                  <a:pt x="3394086" y="1828909"/>
                  <a:pt x="3400022" y="1906074"/>
                </a:cubicBezTo>
                <a:cubicBezTo>
                  <a:pt x="3402677" y="1940583"/>
                  <a:pt x="3383005" y="1991666"/>
                  <a:pt x="3412901" y="2009105"/>
                </a:cubicBezTo>
                <a:cubicBezTo>
                  <a:pt x="3453859" y="2032997"/>
                  <a:pt x="3507346" y="2000519"/>
                  <a:pt x="3554569" y="1996226"/>
                </a:cubicBezTo>
                <a:cubicBezTo>
                  <a:pt x="3696237" y="2000519"/>
                  <a:pt x="3838025" y="2001846"/>
                  <a:pt x="3979572" y="2009105"/>
                </a:cubicBezTo>
                <a:cubicBezTo>
                  <a:pt x="4109255" y="2015755"/>
                  <a:pt x="4011787" y="2018123"/>
                  <a:pt x="4095481" y="2034862"/>
                </a:cubicBezTo>
                <a:cubicBezTo>
                  <a:pt x="4125247" y="2040815"/>
                  <a:pt x="4155582" y="2043448"/>
                  <a:pt x="4185633" y="2047741"/>
                </a:cubicBezTo>
                <a:cubicBezTo>
                  <a:pt x="4198512" y="2052034"/>
                  <a:pt x="4210777" y="2059121"/>
                  <a:pt x="4224270" y="2060620"/>
                </a:cubicBezTo>
                <a:cubicBezTo>
                  <a:pt x="4478385" y="2088855"/>
                  <a:pt x="4412098" y="1998531"/>
                  <a:pt x="4430332" y="2253803"/>
                </a:cubicBezTo>
                <a:cubicBezTo>
                  <a:pt x="4407371" y="2506371"/>
                  <a:pt x="4434983" y="2322608"/>
                  <a:pt x="4404574" y="2434107"/>
                </a:cubicBezTo>
                <a:cubicBezTo>
                  <a:pt x="4395260" y="2468260"/>
                  <a:pt x="4378817" y="2537138"/>
                  <a:pt x="4378817" y="2537138"/>
                </a:cubicBezTo>
                <a:cubicBezTo>
                  <a:pt x="4405327" y="3014332"/>
                  <a:pt x="4355626" y="2853936"/>
                  <a:pt x="4417453" y="3039414"/>
                </a:cubicBezTo>
                <a:cubicBezTo>
                  <a:pt x="4413160" y="3120980"/>
                  <a:pt x="4424384" y="3204872"/>
                  <a:pt x="4404574" y="3284113"/>
                </a:cubicBezTo>
                <a:cubicBezTo>
                  <a:pt x="4400281" y="3301285"/>
                  <a:pt x="4370759" y="3296992"/>
                  <a:pt x="4353059" y="3296992"/>
                </a:cubicBezTo>
                <a:cubicBezTo>
                  <a:pt x="4301365" y="3296992"/>
                  <a:pt x="4250028" y="3288406"/>
                  <a:pt x="4198512" y="3284113"/>
                </a:cubicBezTo>
                <a:cubicBezTo>
                  <a:pt x="4041179" y="3244779"/>
                  <a:pt x="4130777" y="3261070"/>
                  <a:pt x="3928056" y="3245476"/>
                </a:cubicBezTo>
                <a:cubicBezTo>
                  <a:pt x="3910884" y="3241183"/>
                  <a:pt x="3894086" y="3234937"/>
                  <a:pt x="3876541" y="3232598"/>
                </a:cubicBezTo>
                <a:cubicBezTo>
                  <a:pt x="3701849" y="3209306"/>
                  <a:pt x="3686888" y="3222118"/>
                  <a:pt x="3477295" y="3232598"/>
                </a:cubicBezTo>
                <a:lnTo>
                  <a:pt x="3387143" y="3245476"/>
                </a:lnTo>
                <a:cubicBezTo>
                  <a:pt x="3352836" y="3250050"/>
                  <a:pt x="3318252" y="3252665"/>
                  <a:pt x="3284112" y="3258355"/>
                </a:cubicBezTo>
                <a:cubicBezTo>
                  <a:pt x="3266653" y="3261265"/>
                  <a:pt x="3250200" y="3269381"/>
                  <a:pt x="3232597" y="3271234"/>
                </a:cubicBezTo>
                <a:cubicBezTo>
                  <a:pt x="3168414" y="3277990"/>
                  <a:pt x="3103808" y="3279820"/>
                  <a:pt x="3039414" y="3284113"/>
                </a:cubicBezTo>
                <a:lnTo>
                  <a:pt x="2717442" y="3271234"/>
                </a:lnTo>
                <a:cubicBezTo>
                  <a:pt x="2648702" y="3267881"/>
                  <a:pt x="2579964" y="3264070"/>
                  <a:pt x="2511380" y="3258355"/>
                </a:cubicBezTo>
                <a:cubicBezTo>
                  <a:pt x="2440773" y="3252471"/>
                  <a:pt x="2372834" y="3242224"/>
                  <a:pt x="2305318" y="3219719"/>
                </a:cubicBezTo>
                <a:cubicBezTo>
                  <a:pt x="2292439" y="3215426"/>
                  <a:pt x="2280174" y="3208339"/>
                  <a:pt x="2266681" y="3206840"/>
                </a:cubicBezTo>
                <a:cubicBezTo>
                  <a:pt x="2163925" y="3195423"/>
                  <a:pt x="1957588" y="3181082"/>
                  <a:pt x="1957588" y="3181082"/>
                </a:cubicBezTo>
                <a:cubicBezTo>
                  <a:pt x="1901780" y="3185375"/>
                  <a:pt x="1845704" y="3187018"/>
                  <a:pt x="1790163" y="3193961"/>
                </a:cubicBezTo>
                <a:cubicBezTo>
                  <a:pt x="1776692" y="3195645"/>
                  <a:pt x="1764579" y="3203110"/>
                  <a:pt x="1751526" y="3206840"/>
                </a:cubicBezTo>
                <a:cubicBezTo>
                  <a:pt x="1696567" y="3222543"/>
                  <a:pt x="1695364" y="3219321"/>
                  <a:pt x="1635617" y="3232598"/>
                </a:cubicBezTo>
                <a:cubicBezTo>
                  <a:pt x="1618338" y="3236438"/>
                  <a:pt x="1601516" y="3242310"/>
                  <a:pt x="1584101" y="3245476"/>
                </a:cubicBezTo>
                <a:cubicBezTo>
                  <a:pt x="1456707" y="3268638"/>
                  <a:pt x="1369350" y="3264288"/>
                  <a:pt x="1223493" y="3271234"/>
                </a:cubicBezTo>
                <a:cubicBezTo>
                  <a:pt x="1133341" y="3266941"/>
                  <a:pt x="1043061" y="3264785"/>
                  <a:pt x="953036" y="3258355"/>
                </a:cubicBezTo>
                <a:cubicBezTo>
                  <a:pt x="924047" y="3256284"/>
                  <a:pt x="817975" y="3237992"/>
                  <a:pt x="785611" y="3232598"/>
                </a:cubicBezTo>
                <a:cubicBezTo>
                  <a:pt x="740666" y="3217616"/>
                  <a:pt x="736973" y="3214611"/>
                  <a:pt x="682580" y="3206840"/>
                </a:cubicBezTo>
                <a:cubicBezTo>
                  <a:pt x="644096" y="3201342"/>
                  <a:pt x="605154" y="3199459"/>
                  <a:pt x="566670" y="3193961"/>
                </a:cubicBezTo>
                <a:cubicBezTo>
                  <a:pt x="545000" y="3190865"/>
                  <a:pt x="524076" y="3183064"/>
                  <a:pt x="502276" y="3181082"/>
                </a:cubicBezTo>
                <a:cubicBezTo>
                  <a:pt x="436543" y="3175106"/>
                  <a:pt x="75277" y="3157800"/>
                  <a:pt x="25757" y="3155324"/>
                </a:cubicBezTo>
                <a:cubicBezTo>
                  <a:pt x="30050" y="3108102"/>
                  <a:pt x="30396" y="3060353"/>
                  <a:pt x="38636" y="3013657"/>
                </a:cubicBezTo>
                <a:cubicBezTo>
                  <a:pt x="43355" y="2986919"/>
                  <a:pt x="55808" y="2962141"/>
                  <a:pt x="64394" y="2936383"/>
                </a:cubicBezTo>
                <a:lnTo>
                  <a:pt x="77273" y="2897747"/>
                </a:lnTo>
                <a:cubicBezTo>
                  <a:pt x="49285" y="2533903"/>
                  <a:pt x="79241" y="2875840"/>
                  <a:pt x="51515" y="2640169"/>
                </a:cubicBezTo>
                <a:cubicBezTo>
                  <a:pt x="19716" y="2369880"/>
                  <a:pt x="55924" y="2632399"/>
                  <a:pt x="25757" y="2421229"/>
                </a:cubicBezTo>
                <a:cubicBezTo>
                  <a:pt x="31169" y="2307571"/>
                  <a:pt x="26318" y="2186886"/>
                  <a:pt x="51515" y="2073499"/>
                </a:cubicBezTo>
                <a:cubicBezTo>
                  <a:pt x="54460" y="2060247"/>
                  <a:pt x="60101" y="2047741"/>
                  <a:pt x="64394" y="2034862"/>
                </a:cubicBezTo>
                <a:cubicBezTo>
                  <a:pt x="68687" y="1996225"/>
                  <a:pt x="77273" y="1957826"/>
                  <a:pt x="77273" y="1918952"/>
                </a:cubicBezTo>
                <a:cubicBezTo>
                  <a:pt x="77273" y="1880078"/>
                  <a:pt x="72018" y="1841162"/>
                  <a:pt x="64394" y="1803043"/>
                </a:cubicBezTo>
                <a:cubicBezTo>
                  <a:pt x="59069" y="1776419"/>
                  <a:pt x="47222" y="1751527"/>
                  <a:pt x="38636" y="1725769"/>
                </a:cubicBezTo>
                <a:cubicBezTo>
                  <a:pt x="34343" y="1712890"/>
                  <a:pt x="28419" y="1700445"/>
                  <a:pt x="25757" y="1687133"/>
                </a:cubicBezTo>
                <a:cubicBezTo>
                  <a:pt x="10217" y="1609426"/>
                  <a:pt x="19801" y="1643505"/>
                  <a:pt x="0" y="1584102"/>
                </a:cubicBezTo>
                <a:cubicBezTo>
                  <a:pt x="4293" y="1571223"/>
                  <a:pt x="3280" y="1555065"/>
                  <a:pt x="12879" y="1545465"/>
                </a:cubicBezTo>
                <a:cubicBezTo>
                  <a:pt x="22478" y="1535866"/>
                  <a:pt x="39373" y="1538657"/>
                  <a:pt x="51515" y="1532586"/>
                </a:cubicBezTo>
                <a:cubicBezTo>
                  <a:pt x="65359" y="1525664"/>
                  <a:pt x="75925" y="1512926"/>
                  <a:pt x="90152" y="1506829"/>
                </a:cubicBezTo>
                <a:cubicBezTo>
                  <a:pt x="106421" y="1499857"/>
                  <a:pt x="124648" y="1498813"/>
                  <a:pt x="141667" y="1493950"/>
                </a:cubicBezTo>
                <a:cubicBezTo>
                  <a:pt x="231579" y="1468261"/>
                  <a:pt x="116606" y="1490171"/>
                  <a:pt x="270456" y="1468192"/>
                </a:cubicBezTo>
                <a:lnTo>
                  <a:pt x="785611" y="1481071"/>
                </a:lnTo>
                <a:cubicBezTo>
                  <a:pt x="807479" y="1482043"/>
                  <a:pt x="828214" y="1491875"/>
                  <a:pt x="850005" y="1493950"/>
                </a:cubicBezTo>
                <a:cubicBezTo>
                  <a:pt x="918516" y="1500475"/>
                  <a:pt x="987380" y="1502536"/>
                  <a:pt x="1056067" y="1506829"/>
                </a:cubicBezTo>
                <a:cubicBezTo>
                  <a:pt x="1086118" y="1502536"/>
                  <a:pt x="1118480" y="1506279"/>
                  <a:pt x="1146219" y="1493950"/>
                </a:cubicBezTo>
                <a:cubicBezTo>
                  <a:pt x="1160364" y="1487663"/>
                  <a:pt x="1165690" y="1469458"/>
                  <a:pt x="1171977" y="1455313"/>
                </a:cubicBezTo>
                <a:cubicBezTo>
                  <a:pt x="1183004" y="1430502"/>
                  <a:pt x="1197735" y="1378040"/>
                  <a:pt x="1197735" y="1378040"/>
                </a:cubicBezTo>
                <a:cubicBezTo>
                  <a:pt x="1190639" y="1292884"/>
                  <a:pt x="1187018" y="1178468"/>
                  <a:pt x="1159098" y="1094705"/>
                </a:cubicBezTo>
                <a:lnTo>
                  <a:pt x="1133341" y="1017431"/>
                </a:lnTo>
                <a:cubicBezTo>
                  <a:pt x="1129048" y="948744"/>
                  <a:pt x="1135392" y="878551"/>
                  <a:pt x="1120462" y="811369"/>
                </a:cubicBezTo>
                <a:cubicBezTo>
                  <a:pt x="1117104" y="796259"/>
                  <a:pt x="1095969" y="791898"/>
                  <a:pt x="1081825" y="785612"/>
                </a:cubicBezTo>
                <a:cubicBezTo>
                  <a:pt x="1057014" y="774585"/>
                  <a:pt x="1030310" y="768440"/>
                  <a:pt x="1004552" y="759854"/>
                </a:cubicBezTo>
                <a:lnTo>
                  <a:pt x="927279" y="734096"/>
                </a:lnTo>
                <a:cubicBezTo>
                  <a:pt x="914400" y="729803"/>
                  <a:pt x="902081" y="723137"/>
                  <a:pt x="888642" y="721217"/>
                </a:cubicBezTo>
                <a:lnTo>
                  <a:pt x="798490" y="708338"/>
                </a:lnTo>
                <a:cubicBezTo>
                  <a:pt x="785611" y="704045"/>
                  <a:pt x="772906" y="699189"/>
                  <a:pt x="759853" y="695460"/>
                </a:cubicBezTo>
                <a:cubicBezTo>
                  <a:pt x="595822" y="648595"/>
                  <a:pt x="564350" y="687081"/>
                  <a:pt x="296214" y="695460"/>
                </a:cubicBezTo>
                <a:cubicBezTo>
                  <a:pt x="266054" y="701492"/>
                  <a:pt x="164736" y="722991"/>
                  <a:pt x="141667" y="721217"/>
                </a:cubicBezTo>
                <a:cubicBezTo>
                  <a:pt x="114596" y="719135"/>
                  <a:pt x="90152" y="704046"/>
                  <a:pt x="64394" y="695460"/>
                </a:cubicBezTo>
                <a:cubicBezTo>
                  <a:pt x="57328" y="674263"/>
                  <a:pt x="39930" y="625360"/>
                  <a:pt x="38636" y="605307"/>
                </a:cubicBezTo>
                <a:cubicBezTo>
                  <a:pt x="31168" y="489559"/>
                  <a:pt x="32774" y="373355"/>
                  <a:pt x="25757" y="257578"/>
                </a:cubicBezTo>
                <a:cubicBezTo>
                  <a:pt x="24177" y="231513"/>
                  <a:pt x="17172" y="206063"/>
                  <a:pt x="12879" y="180305"/>
                </a:cubicBezTo>
                <a:cubicBezTo>
                  <a:pt x="17172" y="154547"/>
                  <a:pt x="3517" y="116717"/>
                  <a:pt x="25757" y="103031"/>
                </a:cubicBezTo>
                <a:cubicBezTo>
                  <a:pt x="70236" y="75659"/>
                  <a:pt x="180304" y="77274"/>
                  <a:pt x="180304" y="77274"/>
                </a:cubicBezTo>
                <a:lnTo>
                  <a:pt x="167425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0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cine.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</a:t>
            </a:fld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1" y="1186101"/>
            <a:ext cx="5820923" cy="43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40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2305318" y="347730"/>
            <a:ext cx="6027313" cy="3850783"/>
          </a:xfrm>
          <a:custGeom>
            <a:avLst/>
            <a:gdLst>
              <a:gd name="connsiteX0" fmla="*/ 6027313 w 6027313"/>
              <a:gd name="connsiteY0" fmla="*/ 38636 h 3850783"/>
              <a:gd name="connsiteX1" fmla="*/ 5911403 w 6027313"/>
              <a:gd name="connsiteY1" fmla="*/ 25757 h 3850783"/>
              <a:gd name="connsiteX2" fmla="*/ 5847009 w 6027313"/>
              <a:gd name="connsiteY2" fmla="*/ 12878 h 3850783"/>
              <a:gd name="connsiteX3" fmla="*/ 5705341 w 6027313"/>
              <a:gd name="connsiteY3" fmla="*/ 0 h 3850783"/>
              <a:gd name="connsiteX4" fmla="*/ 5164428 w 6027313"/>
              <a:gd name="connsiteY4" fmla="*/ 12878 h 3850783"/>
              <a:gd name="connsiteX5" fmla="*/ 5125792 w 6027313"/>
              <a:gd name="connsiteY5" fmla="*/ 25757 h 3850783"/>
              <a:gd name="connsiteX6" fmla="*/ 4971245 w 6027313"/>
              <a:gd name="connsiteY6" fmla="*/ 51515 h 3850783"/>
              <a:gd name="connsiteX7" fmla="*/ 4211392 w 6027313"/>
              <a:gd name="connsiteY7" fmla="*/ 77273 h 3850783"/>
              <a:gd name="connsiteX8" fmla="*/ 4185634 w 6027313"/>
              <a:gd name="connsiteY8" fmla="*/ 154546 h 3850783"/>
              <a:gd name="connsiteX9" fmla="*/ 4172755 w 6027313"/>
              <a:gd name="connsiteY9" fmla="*/ 193183 h 3850783"/>
              <a:gd name="connsiteX10" fmla="*/ 4172755 w 6027313"/>
              <a:gd name="connsiteY10" fmla="*/ 1249250 h 3850783"/>
              <a:gd name="connsiteX11" fmla="*/ 4146997 w 6027313"/>
              <a:gd name="connsiteY11" fmla="*/ 1661374 h 3850783"/>
              <a:gd name="connsiteX12" fmla="*/ 4159876 w 6027313"/>
              <a:gd name="connsiteY12" fmla="*/ 1777284 h 3850783"/>
              <a:gd name="connsiteX13" fmla="*/ 4198513 w 6027313"/>
              <a:gd name="connsiteY13" fmla="*/ 1803042 h 3850783"/>
              <a:gd name="connsiteX14" fmla="*/ 4275786 w 6027313"/>
              <a:gd name="connsiteY14" fmla="*/ 1828800 h 3850783"/>
              <a:gd name="connsiteX15" fmla="*/ 4314423 w 6027313"/>
              <a:gd name="connsiteY15" fmla="*/ 1841678 h 3850783"/>
              <a:gd name="connsiteX16" fmla="*/ 4353059 w 6027313"/>
              <a:gd name="connsiteY16" fmla="*/ 1854557 h 3850783"/>
              <a:gd name="connsiteX17" fmla="*/ 4443212 w 6027313"/>
              <a:gd name="connsiteY17" fmla="*/ 1867436 h 3850783"/>
              <a:gd name="connsiteX18" fmla="*/ 5177307 w 6027313"/>
              <a:gd name="connsiteY18" fmla="*/ 1854557 h 3850783"/>
              <a:gd name="connsiteX19" fmla="*/ 5473521 w 6027313"/>
              <a:gd name="connsiteY19" fmla="*/ 1867436 h 3850783"/>
              <a:gd name="connsiteX20" fmla="*/ 5525037 w 6027313"/>
              <a:gd name="connsiteY20" fmla="*/ 1880315 h 3850783"/>
              <a:gd name="connsiteX21" fmla="*/ 5692462 w 6027313"/>
              <a:gd name="connsiteY21" fmla="*/ 1893194 h 3850783"/>
              <a:gd name="connsiteX22" fmla="*/ 5821251 w 6027313"/>
              <a:gd name="connsiteY22" fmla="*/ 1931831 h 3850783"/>
              <a:gd name="connsiteX23" fmla="*/ 5859888 w 6027313"/>
              <a:gd name="connsiteY23" fmla="*/ 1944709 h 3850783"/>
              <a:gd name="connsiteX24" fmla="*/ 5962919 w 6027313"/>
              <a:gd name="connsiteY24" fmla="*/ 1957588 h 3850783"/>
              <a:gd name="connsiteX25" fmla="*/ 5924282 w 6027313"/>
              <a:gd name="connsiteY25" fmla="*/ 2086377 h 3850783"/>
              <a:gd name="connsiteX26" fmla="*/ 5937161 w 6027313"/>
              <a:gd name="connsiteY26" fmla="*/ 2369712 h 3850783"/>
              <a:gd name="connsiteX27" fmla="*/ 5950040 w 6027313"/>
              <a:gd name="connsiteY27" fmla="*/ 2524259 h 3850783"/>
              <a:gd name="connsiteX28" fmla="*/ 5937161 w 6027313"/>
              <a:gd name="connsiteY28" fmla="*/ 2820473 h 3850783"/>
              <a:gd name="connsiteX29" fmla="*/ 5950040 w 6027313"/>
              <a:gd name="connsiteY29" fmla="*/ 2936383 h 3850783"/>
              <a:gd name="connsiteX30" fmla="*/ 5962919 w 6027313"/>
              <a:gd name="connsiteY30" fmla="*/ 3039414 h 3850783"/>
              <a:gd name="connsiteX31" fmla="*/ 5950040 w 6027313"/>
              <a:gd name="connsiteY31" fmla="*/ 3129566 h 3850783"/>
              <a:gd name="connsiteX32" fmla="*/ 5872767 w 6027313"/>
              <a:gd name="connsiteY32" fmla="*/ 3155324 h 3850783"/>
              <a:gd name="connsiteX33" fmla="*/ 5834130 w 6027313"/>
              <a:gd name="connsiteY33" fmla="*/ 3168202 h 3850783"/>
              <a:gd name="connsiteX34" fmla="*/ 5602310 w 6027313"/>
              <a:gd name="connsiteY34" fmla="*/ 3155324 h 3850783"/>
              <a:gd name="connsiteX35" fmla="*/ 5512158 w 6027313"/>
              <a:gd name="connsiteY35" fmla="*/ 3142445 h 3850783"/>
              <a:gd name="connsiteX36" fmla="*/ 5396248 w 6027313"/>
              <a:gd name="connsiteY36" fmla="*/ 3129566 h 3850783"/>
              <a:gd name="connsiteX37" fmla="*/ 5306096 w 6027313"/>
              <a:gd name="connsiteY37" fmla="*/ 3103808 h 3850783"/>
              <a:gd name="connsiteX38" fmla="*/ 5151550 w 6027313"/>
              <a:gd name="connsiteY38" fmla="*/ 3078050 h 3850783"/>
              <a:gd name="connsiteX39" fmla="*/ 4958367 w 6027313"/>
              <a:gd name="connsiteY39" fmla="*/ 3052293 h 3850783"/>
              <a:gd name="connsiteX40" fmla="*/ 4868214 w 6027313"/>
              <a:gd name="connsiteY40" fmla="*/ 3039414 h 3850783"/>
              <a:gd name="connsiteX41" fmla="*/ 4765183 w 6027313"/>
              <a:gd name="connsiteY41" fmla="*/ 3026535 h 3850783"/>
              <a:gd name="connsiteX42" fmla="*/ 4250028 w 6027313"/>
              <a:gd name="connsiteY42" fmla="*/ 3039414 h 3850783"/>
              <a:gd name="connsiteX43" fmla="*/ 4146997 w 6027313"/>
              <a:gd name="connsiteY43" fmla="*/ 3052293 h 3850783"/>
              <a:gd name="connsiteX44" fmla="*/ 2653048 w 6027313"/>
              <a:gd name="connsiteY44" fmla="*/ 3065171 h 3850783"/>
              <a:gd name="connsiteX45" fmla="*/ 2588654 w 6027313"/>
              <a:gd name="connsiteY45" fmla="*/ 3039414 h 3850783"/>
              <a:gd name="connsiteX46" fmla="*/ 2575775 w 6027313"/>
              <a:gd name="connsiteY46" fmla="*/ 2975019 h 3850783"/>
              <a:gd name="connsiteX47" fmla="*/ 2562896 w 6027313"/>
              <a:gd name="connsiteY47" fmla="*/ 2794715 h 3850783"/>
              <a:gd name="connsiteX48" fmla="*/ 2575775 w 6027313"/>
              <a:gd name="connsiteY48" fmla="*/ 2562895 h 3850783"/>
              <a:gd name="connsiteX49" fmla="*/ 2601533 w 6027313"/>
              <a:gd name="connsiteY49" fmla="*/ 2446985 h 3850783"/>
              <a:gd name="connsiteX50" fmla="*/ 2614412 w 6027313"/>
              <a:gd name="connsiteY50" fmla="*/ 2382591 h 3850783"/>
              <a:gd name="connsiteX51" fmla="*/ 2601533 w 6027313"/>
              <a:gd name="connsiteY51" fmla="*/ 1931831 h 3850783"/>
              <a:gd name="connsiteX52" fmla="*/ 2562896 w 6027313"/>
              <a:gd name="connsiteY52" fmla="*/ 1854557 h 3850783"/>
              <a:gd name="connsiteX53" fmla="*/ 2511381 w 6027313"/>
              <a:gd name="connsiteY53" fmla="*/ 1841678 h 3850783"/>
              <a:gd name="connsiteX54" fmla="*/ 2434107 w 6027313"/>
              <a:gd name="connsiteY54" fmla="*/ 1828800 h 3850783"/>
              <a:gd name="connsiteX55" fmla="*/ 2369713 w 6027313"/>
              <a:gd name="connsiteY55" fmla="*/ 1815921 h 3850783"/>
              <a:gd name="connsiteX56" fmla="*/ 2137893 w 6027313"/>
              <a:gd name="connsiteY56" fmla="*/ 1803042 h 3850783"/>
              <a:gd name="connsiteX57" fmla="*/ 927279 w 6027313"/>
              <a:gd name="connsiteY57" fmla="*/ 1815921 h 3850783"/>
              <a:gd name="connsiteX58" fmla="*/ 862885 w 6027313"/>
              <a:gd name="connsiteY58" fmla="*/ 1867436 h 3850783"/>
              <a:gd name="connsiteX59" fmla="*/ 837127 w 6027313"/>
              <a:gd name="connsiteY59" fmla="*/ 1944709 h 3850783"/>
              <a:gd name="connsiteX60" fmla="*/ 824248 w 6027313"/>
              <a:gd name="connsiteY60" fmla="*/ 1983346 h 3850783"/>
              <a:gd name="connsiteX61" fmla="*/ 811369 w 6027313"/>
              <a:gd name="connsiteY61" fmla="*/ 2125014 h 3850783"/>
              <a:gd name="connsiteX62" fmla="*/ 785612 w 6027313"/>
              <a:gd name="connsiteY62" fmla="*/ 2434107 h 3850783"/>
              <a:gd name="connsiteX63" fmla="*/ 772733 w 6027313"/>
              <a:gd name="connsiteY63" fmla="*/ 2511380 h 3850783"/>
              <a:gd name="connsiteX64" fmla="*/ 746975 w 6027313"/>
              <a:gd name="connsiteY64" fmla="*/ 2614411 h 3850783"/>
              <a:gd name="connsiteX65" fmla="*/ 759854 w 6027313"/>
              <a:gd name="connsiteY65" fmla="*/ 2987898 h 3850783"/>
              <a:gd name="connsiteX66" fmla="*/ 759854 w 6027313"/>
              <a:gd name="connsiteY66" fmla="*/ 3322749 h 3850783"/>
              <a:gd name="connsiteX67" fmla="*/ 746975 w 6027313"/>
              <a:gd name="connsiteY67" fmla="*/ 3773509 h 3850783"/>
              <a:gd name="connsiteX68" fmla="*/ 734096 w 6027313"/>
              <a:gd name="connsiteY68" fmla="*/ 3825025 h 3850783"/>
              <a:gd name="connsiteX69" fmla="*/ 631065 w 6027313"/>
              <a:gd name="connsiteY69" fmla="*/ 3850783 h 3850783"/>
              <a:gd name="connsiteX70" fmla="*/ 231820 w 6027313"/>
              <a:gd name="connsiteY70" fmla="*/ 3837904 h 3850783"/>
              <a:gd name="connsiteX71" fmla="*/ 154547 w 6027313"/>
              <a:gd name="connsiteY71" fmla="*/ 3786388 h 3850783"/>
              <a:gd name="connsiteX72" fmla="*/ 167426 w 6027313"/>
              <a:gd name="connsiteY72" fmla="*/ 3554569 h 3850783"/>
              <a:gd name="connsiteX73" fmla="*/ 193183 w 6027313"/>
              <a:gd name="connsiteY73" fmla="*/ 3477295 h 3850783"/>
              <a:gd name="connsiteX74" fmla="*/ 218941 w 6027313"/>
              <a:gd name="connsiteY74" fmla="*/ 3400022 h 3850783"/>
              <a:gd name="connsiteX75" fmla="*/ 231820 w 6027313"/>
              <a:gd name="connsiteY75" fmla="*/ 3348507 h 3850783"/>
              <a:gd name="connsiteX76" fmla="*/ 218941 w 6027313"/>
              <a:gd name="connsiteY76" fmla="*/ 3142445 h 3850783"/>
              <a:gd name="connsiteX77" fmla="*/ 206062 w 6027313"/>
              <a:gd name="connsiteY77" fmla="*/ 3065171 h 3850783"/>
              <a:gd name="connsiteX78" fmla="*/ 218941 w 6027313"/>
              <a:gd name="connsiteY78" fmla="*/ 2781836 h 3850783"/>
              <a:gd name="connsiteX79" fmla="*/ 206062 w 6027313"/>
              <a:gd name="connsiteY79" fmla="*/ 2614411 h 3850783"/>
              <a:gd name="connsiteX80" fmla="*/ 193183 w 6027313"/>
              <a:gd name="connsiteY80" fmla="*/ 2562895 h 3850783"/>
              <a:gd name="connsiteX81" fmla="*/ 180305 w 6027313"/>
              <a:gd name="connsiteY81" fmla="*/ 2369712 h 3850783"/>
              <a:gd name="connsiteX82" fmla="*/ 0 w 6027313"/>
              <a:gd name="connsiteY82" fmla="*/ 2369712 h 385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27313" h="3850783">
                <a:moveTo>
                  <a:pt x="6027313" y="38636"/>
                </a:moveTo>
                <a:cubicBezTo>
                  <a:pt x="5988676" y="34343"/>
                  <a:pt x="5949887" y="31255"/>
                  <a:pt x="5911403" y="25757"/>
                </a:cubicBezTo>
                <a:cubicBezTo>
                  <a:pt x="5889733" y="22661"/>
                  <a:pt x="5868730" y="15593"/>
                  <a:pt x="5847009" y="12878"/>
                </a:cubicBezTo>
                <a:cubicBezTo>
                  <a:pt x="5799958" y="6997"/>
                  <a:pt x="5752564" y="4293"/>
                  <a:pt x="5705341" y="0"/>
                </a:cubicBezTo>
                <a:cubicBezTo>
                  <a:pt x="5525037" y="4293"/>
                  <a:pt x="5344606" y="4870"/>
                  <a:pt x="5164428" y="12878"/>
                </a:cubicBezTo>
                <a:cubicBezTo>
                  <a:pt x="5150866" y="13481"/>
                  <a:pt x="5139104" y="23095"/>
                  <a:pt x="5125792" y="25757"/>
                </a:cubicBezTo>
                <a:cubicBezTo>
                  <a:pt x="5074580" y="36000"/>
                  <a:pt x="5023441" y="49746"/>
                  <a:pt x="4971245" y="51515"/>
                </a:cubicBezTo>
                <a:lnTo>
                  <a:pt x="4211392" y="77273"/>
                </a:lnTo>
                <a:lnTo>
                  <a:pt x="4185634" y="154546"/>
                </a:lnTo>
                <a:lnTo>
                  <a:pt x="4172755" y="193183"/>
                </a:lnTo>
                <a:cubicBezTo>
                  <a:pt x="4136565" y="1749341"/>
                  <a:pt x="4172755" y="-194921"/>
                  <a:pt x="4172755" y="1249250"/>
                </a:cubicBezTo>
                <a:cubicBezTo>
                  <a:pt x="4172755" y="1596266"/>
                  <a:pt x="4197815" y="1508924"/>
                  <a:pt x="4146997" y="1661374"/>
                </a:cubicBezTo>
                <a:cubicBezTo>
                  <a:pt x="4151290" y="1700011"/>
                  <a:pt x="4146591" y="1740750"/>
                  <a:pt x="4159876" y="1777284"/>
                </a:cubicBezTo>
                <a:cubicBezTo>
                  <a:pt x="4165166" y="1791831"/>
                  <a:pt x="4184368" y="1796755"/>
                  <a:pt x="4198513" y="1803042"/>
                </a:cubicBezTo>
                <a:cubicBezTo>
                  <a:pt x="4223324" y="1814069"/>
                  <a:pt x="4250028" y="1820214"/>
                  <a:pt x="4275786" y="1828800"/>
                </a:cubicBezTo>
                <a:lnTo>
                  <a:pt x="4314423" y="1841678"/>
                </a:lnTo>
                <a:cubicBezTo>
                  <a:pt x="4327302" y="1845971"/>
                  <a:pt x="4339620" y="1852637"/>
                  <a:pt x="4353059" y="1854557"/>
                </a:cubicBezTo>
                <a:lnTo>
                  <a:pt x="4443212" y="1867436"/>
                </a:lnTo>
                <a:lnTo>
                  <a:pt x="5177307" y="1854557"/>
                </a:lnTo>
                <a:cubicBezTo>
                  <a:pt x="5276138" y="1854557"/>
                  <a:pt x="5374960" y="1860135"/>
                  <a:pt x="5473521" y="1867436"/>
                </a:cubicBezTo>
                <a:cubicBezTo>
                  <a:pt x="5491173" y="1868744"/>
                  <a:pt x="5507458" y="1878247"/>
                  <a:pt x="5525037" y="1880315"/>
                </a:cubicBezTo>
                <a:cubicBezTo>
                  <a:pt x="5580627" y="1886855"/>
                  <a:pt x="5636654" y="1888901"/>
                  <a:pt x="5692462" y="1893194"/>
                </a:cubicBezTo>
                <a:cubicBezTo>
                  <a:pt x="5876051" y="1954390"/>
                  <a:pt x="5685034" y="1892913"/>
                  <a:pt x="5821251" y="1931831"/>
                </a:cubicBezTo>
                <a:cubicBezTo>
                  <a:pt x="5834304" y="1935560"/>
                  <a:pt x="5846531" y="1942281"/>
                  <a:pt x="5859888" y="1944709"/>
                </a:cubicBezTo>
                <a:cubicBezTo>
                  <a:pt x="5893941" y="1950900"/>
                  <a:pt x="5928575" y="1953295"/>
                  <a:pt x="5962919" y="1957588"/>
                </a:cubicBezTo>
                <a:cubicBezTo>
                  <a:pt x="5931564" y="2051654"/>
                  <a:pt x="5943746" y="2008521"/>
                  <a:pt x="5924282" y="2086377"/>
                </a:cubicBezTo>
                <a:cubicBezTo>
                  <a:pt x="5928575" y="2180822"/>
                  <a:pt x="5931609" y="2275333"/>
                  <a:pt x="5937161" y="2369712"/>
                </a:cubicBezTo>
                <a:cubicBezTo>
                  <a:pt x="5940197" y="2421317"/>
                  <a:pt x="5950040" y="2472565"/>
                  <a:pt x="5950040" y="2524259"/>
                </a:cubicBezTo>
                <a:cubicBezTo>
                  <a:pt x="5950040" y="2623090"/>
                  <a:pt x="5941454" y="2721735"/>
                  <a:pt x="5937161" y="2820473"/>
                </a:cubicBezTo>
                <a:cubicBezTo>
                  <a:pt x="5941454" y="2859110"/>
                  <a:pt x="5945498" y="2897775"/>
                  <a:pt x="5950040" y="2936383"/>
                </a:cubicBezTo>
                <a:cubicBezTo>
                  <a:pt x="5954084" y="2970757"/>
                  <a:pt x="5962919" y="3004803"/>
                  <a:pt x="5962919" y="3039414"/>
                </a:cubicBezTo>
                <a:cubicBezTo>
                  <a:pt x="5962919" y="3069770"/>
                  <a:pt x="5968677" y="3105605"/>
                  <a:pt x="5950040" y="3129566"/>
                </a:cubicBezTo>
                <a:cubicBezTo>
                  <a:pt x="5933371" y="3150998"/>
                  <a:pt x="5898525" y="3146738"/>
                  <a:pt x="5872767" y="3155324"/>
                </a:cubicBezTo>
                <a:lnTo>
                  <a:pt x="5834130" y="3168202"/>
                </a:lnTo>
                <a:cubicBezTo>
                  <a:pt x="5756857" y="3163909"/>
                  <a:pt x="5679456" y="3161495"/>
                  <a:pt x="5602310" y="3155324"/>
                </a:cubicBezTo>
                <a:cubicBezTo>
                  <a:pt x="5572051" y="3152903"/>
                  <a:pt x="5542279" y="3146210"/>
                  <a:pt x="5512158" y="3142445"/>
                </a:cubicBezTo>
                <a:cubicBezTo>
                  <a:pt x="5473584" y="3137623"/>
                  <a:pt x="5434885" y="3133859"/>
                  <a:pt x="5396248" y="3129566"/>
                </a:cubicBezTo>
                <a:cubicBezTo>
                  <a:pt x="5362080" y="3118176"/>
                  <a:pt x="5343062" y="3110739"/>
                  <a:pt x="5306096" y="3103808"/>
                </a:cubicBezTo>
                <a:cubicBezTo>
                  <a:pt x="5254765" y="3094183"/>
                  <a:pt x="5203065" y="3086636"/>
                  <a:pt x="5151550" y="3078050"/>
                </a:cubicBezTo>
                <a:cubicBezTo>
                  <a:pt x="5004167" y="3053486"/>
                  <a:pt x="5147516" y="3075936"/>
                  <a:pt x="4958367" y="3052293"/>
                </a:cubicBezTo>
                <a:cubicBezTo>
                  <a:pt x="4928245" y="3048528"/>
                  <a:pt x="4898304" y="3043426"/>
                  <a:pt x="4868214" y="3039414"/>
                </a:cubicBezTo>
                <a:lnTo>
                  <a:pt x="4765183" y="3026535"/>
                </a:lnTo>
                <a:lnTo>
                  <a:pt x="4250028" y="3039414"/>
                </a:lnTo>
                <a:cubicBezTo>
                  <a:pt x="4215447" y="3040855"/>
                  <a:pt x="4181603" y="3051735"/>
                  <a:pt x="4146997" y="3052293"/>
                </a:cubicBezTo>
                <a:lnTo>
                  <a:pt x="2653048" y="3065171"/>
                </a:lnTo>
                <a:cubicBezTo>
                  <a:pt x="2631583" y="3056585"/>
                  <a:pt x="2603699" y="3056967"/>
                  <a:pt x="2588654" y="3039414"/>
                </a:cubicBezTo>
                <a:cubicBezTo>
                  <a:pt x="2574408" y="3022794"/>
                  <a:pt x="2578067" y="2996789"/>
                  <a:pt x="2575775" y="2975019"/>
                </a:cubicBezTo>
                <a:cubicBezTo>
                  <a:pt x="2569467" y="2915096"/>
                  <a:pt x="2567189" y="2854816"/>
                  <a:pt x="2562896" y="2794715"/>
                </a:cubicBezTo>
                <a:cubicBezTo>
                  <a:pt x="2567189" y="2717442"/>
                  <a:pt x="2569348" y="2640020"/>
                  <a:pt x="2575775" y="2562895"/>
                </a:cubicBezTo>
                <a:cubicBezTo>
                  <a:pt x="2584635" y="2456581"/>
                  <a:pt x="2583646" y="2518531"/>
                  <a:pt x="2601533" y="2446985"/>
                </a:cubicBezTo>
                <a:cubicBezTo>
                  <a:pt x="2606842" y="2425749"/>
                  <a:pt x="2610119" y="2404056"/>
                  <a:pt x="2614412" y="2382591"/>
                </a:cubicBezTo>
                <a:cubicBezTo>
                  <a:pt x="2610119" y="2232338"/>
                  <a:pt x="2609433" y="2081938"/>
                  <a:pt x="2601533" y="1931831"/>
                </a:cubicBezTo>
                <a:cubicBezTo>
                  <a:pt x="2600598" y="1914065"/>
                  <a:pt x="2576985" y="1863950"/>
                  <a:pt x="2562896" y="1854557"/>
                </a:cubicBezTo>
                <a:cubicBezTo>
                  <a:pt x="2548169" y="1844739"/>
                  <a:pt x="2528737" y="1845149"/>
                  <a:pt x="2511381" y="1841678"/>
                </a:cubicBezTo>
                <a:cubicBezTo>
                  <a:pt x="2485775" y="1836557"/>
                  <a:pt x="2459799" y="1833471"/>
                  <a:pt x="2434107" y="1828800"/>
                </a:cubicBezTo>
                <a:cubicBezTo>
                  <a:pt x="2412570" y="1824884"/>
                  <a:pt x="2391520" y="1817817"/>
                  <a:pt x="2369713" y="1815921"/>
                </a:cubicBezTo>
                <a:cubicBezTo>
                  <a:pt x="2292611" y="1809216"/>
                  <a:pt x="2215166" y="1807335"/>
                  <a:pt x="2137893" y="1803042"/>
                </a:cubicBezTo>
                <a:lnTo>
                  <a:pt x="927279" y="1815921"/>
                </a:lnTo>
                <a:cubicBezTo>
                  <a:pt x="885230" y="1816788"/>
                  <a:pt x="883322" y="1836782"/>
                  <a:pt x="862885" y="1867436"/>
                </a:cubicBezTo>
                <a:lnTo>
                  <a:pt x="837127" y="1944709"/>
                </a:lnTo>
                <a:lnTo>
                  <a:pt x="824248" y="1983346"/>
                </a:lnTo>
                <a:cubicBezTo>
                  <a:pt x="819955" y="2030569"/>
                  <a:pt x="814872" y="2077726"/>
                  <a:pt x="811369" y="2125014"/>
                </a:cubicBezTo>
                <a:cubicBezTo>
                  <a:pt x="797100" y="2317640"/>
                  <a:pt x="806639" y="2286915"/>
                  <a:pt x="785612" y="2434107"/>
                </a:cubicBezTo>
                <a:cubicBezTo>
                  <a:pt x="781919" y="2459958"/>
                  <a:pt x="778204" y="2485847"/>
                  <a:pt x="772733" y="2511380"/>
                </a:cubicBezTo>
                <a:cubicBezTo>
                  <a:pt x="765315" y="2545995"/>
                  <a:pt x="746975" y="2614411"/>
                  <a:pt x="746975" y="2614411"/>
                </a:cubicBezTo>
                <a:cubicBezTo>
                  <a:pt x="751268" y="2738907"/>
                  <a:pt x="754668" y="2863436"/>
                  <a:pt x="759854" y="2987898"/>
                </a:cubicBezTo>
                <a:cubicBezTo>
                  <a:pt x="771994" y="3279253"/>
                  <a:pt x="785152" y="3145665"/>
                  <a:pt x="759854" y="3322749"/>
                </a:cubicBezTo>
                <a:cubicBezTo>
                  <a:pt x="755561" y="3473002"/>
                  <a:pt x="754673" y="3623392"/>
                  <a:pt x="746975" y="3773509"/>
                </a:cubicBezTo>
                <a:cubicBezTo>
                  <a:pt x="746068" y="3791186"/>
                  <a:pt x="748824" y="3815206"/>
                  <a:pt x="734096" y="3825025"/>
                </a:cubicBezTo>
                <a:cubicBezTo>
                  <a:pt x="704641" y="3844662"/>
                  <a:pt x="631065" y="3850783"/>
                  <a:pt x="631065" y="3850783"/>
                </a:cubicBezTo>
                <a:cubicBezTo>
                  <a:pt x="497983" y="3846490"/>
                  <a:pt x="364787" y="3844902"/>
                  <a:pt x="231820" y="3837904"/>
                </a:cubicBezTo>
                <a:cubicBezTo>
                  <a:pt x="125167" y="3832291"/>
                  <a:pt x="133438" y="3849715"/>
                  <a:pt x="154547" y="3786388"/>
                </a:cubicBezTo>
                <a:cubicBezTo>
                  <a:pt x="158840" y="3709115"/>
                  <a:pt x="157827" y="3631364"/>
                  <a:pt x="167426" y="3554569"/>
                </a:cubicBezTo>
                <a:cubicBezTo>
                  <a:pt x="170794" y="3527627"/>
                  <a:pt x="184597" y="3503053"/>
                  <a:pt x="193183" y="3477295"/>
                </a:cubicBezTo>
                <a:lnTo>
                  <a:pt x="218941" y="3400022"/>
                </a:lnTo>
                <a:lnTo>
                  <a:pt x="231820" y="3348507"/>
                </a:lnTo>
                <a:cubicBezTo>
                  <a:pt x="227527" y="3279820"/>
                  <a:pt x="225172" y="3210984"/>
                  <a:pt x="218941" y="3142445"/>
                </a:cubicBezTo>
                <a:cubicBezTo>
                  <a:pt x="216577" y="3116439"/>
                  <a:pt x="206062" y="3091284"/>
                  <a:pt x="206062" y="3065171"/>
                </a:cubicBezTo>
                <a:cubicBezTo>
                  <a:pt x="206062" y="2970628"/>
                  <a:pt x="214648" y="2876281"/>
                  <a:pt x="218941" y="2781836"/>
                </a:cubicBezTo>
                <a:cubicBezTo>
                  <a:pt x="214648" y="2726028"/>
                  <a:pt x="212602" y="2670001"/>
                  <a:pt x="206062" y="2614411"/>
                </a:cubicBezTo>
                <a:cubicBezTo>
                  <a:pt x="203994" y="2596832"/>
                  <a:pt x="195036" y="2580498"/>
                  <a:pt x="193183" y="2562895"/>
                </a:cubicBezTo>
                <a:cubicBezTo>
                  <a:pt x="186427" y="2498712"/>
                  <a:pt x="225940" y="2415347"/>
                  <a:pt x="180305" y="2369712"/>
                </a:cubicBezTo>
                <a:cubicBezTo>
                  <a:pt x="137807" y="2327214"/>
                  <a:pt x="60102" y="2369712"/>
                  <a:pt x="0" y="236971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7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41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605307" y="321972"/>
            <a:ext cx="7688687" cy="5783664"/>
          </a:xfrm>
          <a:custGeom>
            <a:avLst/>
            <a:gdLst>
              <a:gd name="connsiteX0" fmla="*/ 7688687 w 7688687"/>
              <a:gd name="connsiteY0" fmla="*/ 25758 h 5783664"/>
              <a:gd name="connsiteX1" fmla="*/ 7624293 w 7688687"/>
              <a:gd name="connsiteY1" fmla="*/ 0 h 5783664"/>
              <a:gd name="connsiteX2" fmla="*/ 7547020 w 7688687"/>
              <a:gd name="connsiteY2" fmla="*/ 25758 h 5783664"/>
              <a:gd name="connsiteX3" fmla="*/ 7482625 w 7688687"/>
              <a:gd name="connsiteY3" fmla="*/ 38636 h 5783664"/>
              <a:gd name="connsiteX4" fmla="*/ 7443989 w 7688687"/>
              <a:gd name="connsiteY4" fmla="*/ 51515 h 5783664"/>
              <a:gd name="connsiteX5" fmla="*/ 6967470 w 7688687"/>
              <a:gd name="connsiteY5" fmla="*/ 64394 h 5783664"/>
              <a:gd name="connsiteX6" fmla="*/ 6980349 w 7688687"/>
              <a:gd name="connsiteY6" fmla="*/ 167425 h 5783664"/>
              <a:gd name="connsiteX7" fmla="*/ 6967470 w 7688687"/>
              <a:gd name="connsiteY7" fmla="*/ 283335 h 5783664"/>
              <a:gd name="connsiteX8" fmla="*/ 6941713 w 7688687"/>
              <a:gd name="connsiteY8" fmla="*/ 425003 h 5783664"/>
              <a:gd name="connsiteX9" fmla="*/ 6915955 w 7688687"/>
              <a:gd name="connsiteY9" fmla="*/ 528034 h 5783664"/>
              <a:gd name="connsiteX10" fmla="*/ 6993228 w 7688687"/>
              <a:gd name="connsiteY10" fmla="*/ 579549 h 5783664"/>
              <a:gd name="connsiteX11" fmla="*/ 7328079 w 7688687"/>
              <a:gd name="connsiteY11" fmla="*/ 592428 h 5783664"/>
              <a:gd name="connsiteX12" fmla="*/ 7547020 w 7688687"/>
              <a:gd name="connsiteY12" fmla="*/ 605307 h 5783664"/>
              <a:gd name="connsiteX13" fmla="*/ 7585656 w 7688687"/>
              <a:gd name="connsiteY13" fmla="*/ 618186 h 5783664"/>
              <a:gd name="connsiteX14" fmla="*/ 7598535 w 7688687"/>
              <a:gd name="connsiteY14" fmla="*/ 914400 h 5783664"/>
              <a:gd name="connsiteX15" fmla="*/ 7624293 w 7688687"/>
              <a:gd name="connsiteY15" fmla="*/ 1133341 h 5783664"/>
              <a:gd name="connsiteX16" fmla="*/ 7611414 w 7688687"/>
              <a:gd name="connsiteY16" fmla="*/ 1339403 h 5783664"/>
              <a:gd name="connsiteX17" fmla="*/ 7521262 w 7688687"/>
              <a:gd name="connsiteY17" fmla="*/ 1352282 h 5783664"/>
              <a:gd name="connsiteX18" fmla="*/ 7405352 w 7688687"/>
              <a:gd name="connsiteY18" fmla="*/ 1365160 h 5783664"/>
              <a:gd name="connsiteX19" fmla="*/ 7353837 w 7688687"/>
              <a:gd name="connsiteY19" fmla="*/ 1378039 h 5783664"/>
              <a:gd name="connsiteX20" fmla="*/ 6980349 w 7688687"/>
              <a:gd name="connsiteY20" fmla="*/ 1365160 h 5783664"/>
              <a:gd name="connsiteX21" fmla="*/ 6233375 w 7688687"/>
              <a:gd name="connsiteY21" fmla="*/ 1352282 h 5783664"/>
              <a:gd name="connsiteX22" fmla="*/ 5911403 w 7688687"/>
              <a:gd name="connsiteY22" fmla="*/ 1326524 h 5783664"/>
              <a:gd name="connsiteX23" fmla="*/ 5885645 w 7688687"/>
              <a:gd name="connsiteY23" fmla="*/ 1249251 h 5783664"/>
              <a:gd name="connsiteX24" fmla="*/ 5872766 w 7688687"/>
              <a:gd name="connsiteY24" fmla="*/ 1159098 h 5783664"/>
              <a:gd name="connsiteX25" fmla="*/ 5898524 w 7688687"/>
              <a:gd name="connsiteY25" fmla="*/ 656822 h 5783664"/>
              <a:gd name="connsiteX26" fmla="*/ 5885645 w 7688687"/>
              <a:gd name="connsiteY26" fmla="*/ 373487 h 5783664"/>
              <a:gd name="connsiteX27" fmla="*/ 5872766 w 7688687"/>
              <a:gd name="connsiteY27" fmla="*/ 334851 h 5783664"/>
              <a:gd name="connsiteX28" fmla="*/ 5859887 w 7688687"/>
              <a:gd name="connsiteY28" fmla="*/ 51515 h 5783664"/>
              <a:gd name="connsiteX29" fmla="*/ 5821251 w 7688687"/>
              <a:gd name="connsiteY29" fmla="*/ 38636 h 5783664"/>
              <a:gd name="connsiteX30" fmla="*/ 5718220 w 7688687"/>
              <a:gd name="connsiteY30" fmla="*/ 25758 h 5783664"/>
              <a:gd name="connsiteX31" fmla="*/ 5525037 w 7688687"/>
              <a:gd name="connsiteY31" fmla="*/ 38636 h 5783664"/>
              <a:gd name="connsiteX32" fmla="*/ 5447763 w 7688687"/>
              <a:gd name="connsiteY32" fmla="*/ 64394 h 5783664"/>
              <a:gd name="connsiteX33" fmla="*/ 5396248 w 7688687"/>
              <a:gd name="connsiteY33" fmla="*/ 77273 h 5783664"/>
              <a:gd name="connsiteX34" fmla="*/ 5357611 w 7688687"/>
              <a:gd name="connsiteY34" fmla="*/ 90152 h 5783664"/>
              <a:gd name="connsiteX35" fmla="*/ 5164428 w 7688687"/>
              <a:gd name="connsiteY35" fmla="*/ 103031 h 5783664"/>
              <a:gd name="connsiteX36" fmla="*/ 4404575 w 7688687"/>
              <a:gd name="connsiteY36" fmla="*/ 77273 h 5783664"/>
              <a:gd name="connsiteX37" fmla="*/ 4365938 w 7688687"/>
              <a:gd name="connsiteY37" fmla="*/ 64394 h 5783664"/>
              <a:gd name="connsiteX38" fmla="*/ 4224270 w 7688687"/>
              <a:gd name="connsiteY38" fmla="*/ 51515 h 5783664"/>
              <a:gd name="connsiteX39" fmla="*/ 3979572 w 7688687"/>
              <a:gd name="connsiteY39" fmla="*/ 25758 h 5783664"/>
              <a:gd name="connsiteX40" fmla="*/ 3618963 w 7688687"/>
              <a:gd name="connsiteY40" fmla="*/ 51515 h 5783664"/>
              <a:gd name="connsiteX41" fmla="*/ 3593206 w 7688687"/>
              <a:gd name="connsiteY41" fmla="*/ 128789 h 5783664"/>
              <a:gd name="connsiteX42" fmla="*/ 3580327 w 7688687"/>
              <a:gd name="connsiteY42" fmla="*/ 167425 h 5783664"/>
              <a:gd name="connsiteX43" fmla="*/ 3567448 w 7688687"/>
              <a:gd name="connsiteY43" fmla="*/ 386366 h 5783664"/>
              <a:gd name="connsiteX44" fmla="*/ 3554569 w 7688687"/>
              <a:gd name="connsiteY44" fmla="*/ 528034 h 5783664"/>
              <a:gd name="connsiteX45" fmla="*/ 3425780 w 7688687"/>
              <a:gd name="connsiteY45" fmla="*/ 592428 h 5783664"/>
              <a:gd name="connsiteX46" fmla="*/ 2962141 w 7688687"/>
              <a:gd name="connsiteY46" fmla="*/ 579549 h 5783664"/>
              <a:gd name="connsiteX47" fmla="*/ 2846231 w 7688687"/>
              <a:gd name="connsiteY47" fmla="*/ 566670 h 5783664"/>
              <a:gd name="connsiteX48" fmla="*/ 2717442 w 7688687"/>
              <a:gd name="connsiteY48" fmla="*/ 553791 h 5783664"/>
              <a:gd name="connsiteX49" fmla="*/ 2524259 w 7688687"/>
              <a:gd name="connsiteY49" fmla="*/ 528034 h 5783664"/>
              <a:gd name="connsiteX50" fmla="*/ 2537138 w 7688687"/>
              <a:gd name="connsiteY50" fmla="*/ 257577 h 5783664"/>
              <a:gd name="connsiteX51" fmla="*/ 2550017 w 7688687"/>
              <a:gd name="connsiteY51" fmla="*/ 218941 h 5783664"/>
              <a:gd name="connsiteX52" fmla="*/ 2575775 w 7688687"/>
              <a:gd name="connsiteY52" fmla="*/ 103031 h 5783664"/>
              <a:gd name="connsiteX53" fmla="*/ 2588654 w 7688687"/>
              <a:gd name="connsiteY53" fmla="*/ 64394 h 5783664"/>
              <a:gd name="connsiteX54" fmla="*/ 2021983 w 7688687"/>
              <a:gd name="connsiteY54" fmla="*/ 51515 h 5783664"/>
              <a:gd name="connsiteX55" fmla="*/ 1880316 w 7688687"/>
              <a:gd name="connsiteY55" fmla="*/ 64394 h 5783664"/>
              <a:gd name="connsiteX56" fmla="*/ 1249251 w 7688687"/>
              <a:gd name="connsiteY56" fmla="*/ 64394 h 5783664"/>
              <a:gd name="connsiteX57" fmla="*/ 1068947 w 7688687"/>
              <a:gd name="connsiteY57" fmla="*/ 51515 h 5783664"/>
              <a:gd name="connsiteX58" fmla="*/ 837127 w 7688687"/>
              <a:gd name="connsiteY58" fmla="*/ 38636 h 5783664"/>
              <a:gd name="connsiteX59" fmla="*/ 772732 w 7688687"/>
              <a:gd name="connsiteY59" fmla="*/ 25758 h 5783664"/>
              <a:gd name="connsiteX60" fmla="*/ 180304 w 7688687"/>
              <a:gd name="connsiteY60" fmla="*/ 25758 h 5783664"/>
              <a:gd name="connsiteX61" fmla="*/ 115910 w 7688687"/>
              <a:gd name="connsiteY61" fmla="*/ 115910 h 5783664"/>
              <a:gd name="connsiteX62" fmla="*/ 103031 w 7688687"/>
              <a:gd name="connsiteY62" fmla="*/ 180304 h 5783664"/>
              <a:gd name="connsiteX63" fmla="*/ 115910 w 7688687"/>
              <a:gd name="connsiteY63" fmla="*/ 347729 h 5783664"/>
              <a:gd name="connsiteX64" fmla="*/ 128789 w 7688687"/>
              <a:gd name="connsiteY64" fmla="*/ 425003 h 5783664"/>
              <a:gd name="connsiteX65" fmla="*/ 115910 w 7688687"/>
              <a:gd name="connsiteY65" fmla="*/ 811369 h 5783664"/>
              <a:gd name="connsiteX66" fmla="*/ 103031 w 7688687"/>
              <a:gd name="connsiteY66" fmla="*/ 1416676 h 5783664"/>
              <a:gd name="connsiteX67" fmla="*/ 115910 w 7688687"/>
              <a:gd name="connsiteY67" fmla="*/ 1622738 h 5783664"/>
              <a:gd name="connsiteX68" fmla="*/ 90152 w 7688687"/>
              <a:gd name="connsiteY68" fmla="*/ 1957589 h 5783664"/>
              <a:gd name="connsiteX69" fmla="*/ 77273 w 7688687"/>
              <a:gd name="connsiteY69" fmla="*/ 2240924 h 5783664"/>
              <a:gd name="connsiteX70" fmla="*/ 64394 w 7688687"/>
              <a:gd name="connsiteY70" fmla="*/ 2279560 h 5783664"/>
              <a:gd name="connsiteX71" fmla="*/ 38637 w 7688687"/>
              <a:gd name="connsiteY71" fmla="*/ 2408349 h 5783664"/>
              <a:gd name="connsiteX72" fmla="*/ 25758 w 7688687"/>
              <a:gd name="connsiteY72" fmla="*/ 2550017 h 5783664"/>
              <a:gd name="connsiteX73" fmla="*/ 0 w 7688687"/>
              <a:gd name="connsiteY73" fmla="*/ 2717442 h 5783664"/>
              <a:gd name="connsiteX74" fmla="*/ 12879 w 7688687"/>
              <a:gd name="connsiteY74" fmla="*/ 2923504 h 5783664"/>
              <a:gd name="connsiteX75" fmla="*/ 25758 w 7688687"/>
              <a:gd name="connsiteY75" fmla="*/ 3103808 h 5783664"/>
              <a:gd name="connsiteX76" fmla="*/ 38637 w 7688687"/>
              <a:gd name="connsiteY76" fmla="*/ 3528811 h 5783664"/>
              <a:gd name="connsiteX77" fmla="*/ 77273 w 7688687"/>
              <a:gd name="connsiteY77" fmla="*/ 3670479 h 5783664"/>
              <a:gd name="connsiteX78" fmla="*/ 90152 w 7688687"/>
              <a:gd name="connsiteY78" fmla="*/ 4198513 h 5783664"/>
              <a:gd name="connsiteX79" fmla="*/ 103031 w 7688687"/>
              <a:gd name="connsiteY79" fmla="*/ 4237149 h 5783664"/>
              <a:gd name="connsiteX80" fmla="*/ 128789 w 7688687"/>
              <a:gd name="connsiteY80" fmla="*/ 4430332 h 5783664"/>
              <a:gd name="connsiteX81" fmla="*/ 103031 w 7688687"/>
              <a:gd name="connsiteY81" fmla="*/ 4984124 h 5783664"/>
              <a:gd name="connsiteX82" fmla="*/ 90152 w 7688687"/>
              <a:gd name="connsiteY82" fmla="*/ 5061397 h 5783664"/>
              <a:gd name="connsiteX83" fmla="*/ 77273 w 7688687"/>
              <a:gd name="connsiteY83" fmla="*/ 5499279 h 5783664"/>
              <a:gd name="connsiteX84" fmla="*/ 90152 w 7688687"/>
              <a:gd name="connsiteY84" fmla="*/ 5692462 h 5783664"/>
              <a:gd name="connsiteX85" fmla="*/ 437882 w 7688687"/>
              <a:gd name="connsiteY85" fmla="*/ 5705341 h 5783664"/>
              <a:gd name="connsiteX86" fmla="*/ 592428 w 7688687"/>
              <a:gd name="connsiteY86" fmla="*/ 5718220 h 5783664"/>
              <a:gd name="connsiteX87" fmla="*/ 669701 w 7688687"/>
              <a:gd name="connsiteY87" fmla="*/ 5731098 h 5783664"/>
              <a:gd name="connsiteX88" fmla="*/ 772732 w 7688687"/>
              <a:gd name="connsiteY88" fmla="*/ 5756856 h 5783664"/>
              <a:gd name="connsiteX89" fmla="*/ 811369 w 7688687"/>
              <a:gd name="connsiteY89" fmla="*/ 5769735 h 5783664"/>
              <a:gd name="connsiteX90" fmla="*/ 1056068 w 7688687"/>
              <a:gd name="connsiteY90" fmla="*/ 5782614 h 5783664"/>
              <a:gd name="connsiteX91" fmla="*/ 1056068 w 7688687"/>
              <a:gd name="connsiteY91" fmla="*/ 5756856 h 57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688687" h="5783664">
                <a:moveTo>
                  <a:pt x="7688687" y="25758"/>
                </a:moveTo>
                <a:cubicBezTo>
                  <a:pt x="7667222" y="17172"/>
                  <a:pt x="7647411" y="0"/>
                  <a:pt x="7624293" y="0"/>
                </a:cubicBezTo>
                <a:cubicBezTo>
                  <a:pt x="7597142" y="0"/>
                  <a:pt x="7573644" y="20434"/>
                  <a:pt x="7547020" y="25758"/>
                </a:cubicBezTo>
                <a:cubicBezTo>
                  <a:pt x="7525555" y="30051"/>
                  <a:pt x="7503861" y="33327"/>
                  <a:pt x="7482625" y="38636"/>
                </a:cubicBezTo>
                <a:cubicBezTo>
                  <a:pt x="7469455" y="41928"/>
                  <a:pt x="7457547" y="50837"/>
                  <a:pt x="7443989" y="51515"/>
                </a:cubicBezTo>
                <a:cubicBezTo>
                  <a:pt x="7285290" y="59450"/>
                  <a:pt x="7126310" y="60101"/>
                  <a:pt x="6967470" y="64394"/>
                </a:cubicBezTo>
                <a:cubicBezTo>
                  <a:pt x="6971763" y="98738"/>
                  <a:pt x="6980349" y="132814"/>
                  <a:pt x="6980349" y="167425"/>
                </a:cubicBezTo>
                <a:cubicBezTo>
                  <a:pt x="6980349" y="206299"/>
                  <a:pt x="6972292" y="244761"/>
                  <a:pt x="6967470" y="283335"/>
                </a:cubicBezTo>
                <a:cubicBezTo>
                  <a:pt x="6951524" y="410907"/>
                  <a:pt x="6962284" y="332435"/>
                  <a:pt x="6941713" y="425003"/>
                </a:cubicBezTo>
                <a:cubicBezTo>
                  <a:pt x="6920991" y="518250"/>
                  <a:pt x="6938969" y="458993"/>
                  <a:pt x="6915955" y="528034"/>
                </a:cubicBezTo>
                <a:cubicBezTo>
                  <a:pt x="6933532" y="580764"/>
                  <a:pt x="6919109" y="574767"/>
                  <a:pt x="6993228" y="579549"/>
                </a:cubicBezTo>
                <a:cubicBezTo>
                  <a:pt x="7104696" y="586741"/>
                  <a:pt x="7216500" y="587238"/>
                  <a:pt x="7328079" y="592428"/>
                </a:cubicBezTo>
                <a:cubicBezTo>
                  <a:pt x="7401107" y="595825"/>
                  <a:pt x="7474040" y="601014"/>
                  <a:pt x="7547020" y="605307"/>
                </a:cubicBezTo>
                <a:cubicBezTo>
                  <a:pt x="7559899" y="609600"/>
                  <a:pt x="7583424" y="604795"/>
                  <a:pt x="7585656" y="618186"/>
                </a:cubicBezTo>
                <a:cubicBezTo>
                  <a:pt x="7601904" y="715673"/>
                  <a:pt x="7592731" y="815739"/>
                  <a:pt x="7598535" y="914400"/>
                </a:cubicBezTo>
                <a:cubicBezTo>
                  <a:pt x="7605464" y="1032186"/>
                  <a:pt x="7608198" y="1036769"/>
                  <a:pt x="7624293" y="1133341"/>
                </a:cubicBezTo>
                <a:cubicBezTo>
                  <a:pt x="7620000" y="1202028"/>
                  <a:pt x="7640718" y="1277132"/>
                  <a:pt x="7611414" y="1339403"/>
                </a:cubicBezTo>
                <a:cubicBezTo>
                  <a:pt x="7598489" y="1366869"/>
                  <a:pt x="7551383" y="1348517"/>
                  <a:pt x="7521262" y="1352282"/>
                </a:cubicBezTo>
                <a:cubicBezTo>
                  <a:pt x="7482688" y="1357104"/>
                  <a:pt x="7443989" y="1360867"/>
                  <a:pt x="7405352" y="1365160"/>
                </a:cubicBezTo>
                <a:cubicBezTo>
                  <a:pt x="7388180" y="1369453"/>
                  <a:pt x="7371537" y="1378039"/>
                  <a:pt x="7353837" y="1378039"/>
                </a:cubicBezTo>
                <a:cubicBezTo>
                  <a:pt x="7229267" y="1378039"/>
                  <a:pt x="7104886" y="1368023"/>
                  <a:pt x="6980349" y="1365160"/>
                </a:cubicBezTo>
                <a:lnTo>
                  <a:pt x="6233375" y="1352282"/>
                </a:lnTo>
                <a:cubicBezTo>
                  <a:pt x="6126051" y="1343696"/>
                  <a:pt x="6014634" y="1357111"/>
                  <a:pt x="5911403" y="1326524"/>
                </a:cubicBezTo>
                <a:cubicBezTo>
                  <a:pt x="5885371" y="1318811"/>
                  <a:pt x="5885645" y="1249251"/>
                  <a:pt x="5885645" y="1249251"/>
                </a:cubicBezTo>
                <a:cubicBezTo>
                  <a:pt x="5881352" y="1219200"/>
                  <a:pt x="5872766" y="1189454"/>
                  <a:pt x="5872766" y="1159098"/>
                </a:cubicBezTo>
                <a:cubicBezTo>
                  <a:pt x="5872766" y="837218"/>
                  <a:pt x="5872767" y="862873"/>
                  <a:pt x="5898524" y="656822"/>
                </a:cubicBezTo>
                <a:cubicBezTo>
                  <a:pt x="5894231" y="562377"/>
                  <a:pt x="5893184" y="467728"/>
                  <a:pt x="5885645" y="373487"/>
                </a:cubicBezTo>
                <a:cubicBezTo>
                  <a:pt x="5884562" y="359955"/>
                  <a:pt x="5873849" y="348383"/>
                  <a:pt x="5872766" y="334851"/>
                </a:cubicBezTo>
                <a:cubicBezTo>
                  <a:pt x="5865227" y="240609"/>
                  <a:pt x="5876086" y="144660"/>
                  <a:pt x="5859887" y="51515"/>
                </a:cubicBezTo>
                <a:cubicBezTo>
                  <a:pt x="5857561" y="38140"/>
                  <a:pt x="5834607" y="41064"/>
                  <a:pt x="5821251" y="38636"/>
                </a:cubicBezTo>
                <a:cubicBezTo>
                  <a:pt x="5787198" y="32445"/>
                  <a:pt x="5752564" y="30051"/>
                  <a:pt x="5718220" y="25758"/>
                </a:cubicBezTo>
                <a:cubicBezTo>
                  <a:pt x="5653826" y="30051"/>
                  <a:pt x="5588926" y="29509"/>
                  <a:pt x="5525037" y="38636"/>
                </a:cubicBezTo>
                <a:cubicBezTo>
                  <a:pt x="5498159" y="42476"/>
                  <a:pt x="5474104" y="57809"/>
                  <a:pt x="5447763" y="64394"/>
                </a:cubicBezTo>
                <a:cubicBezTo>
                  <a:pt x="5430591" y="68687"/>
                  <a:pt x="5413267" y="72410"/>
                  <a:pt x="5396248" y="77273"/>
                </a:cubicBezTo>
                <a:cubicBezTo>
                  <a:pt x="5383195" y="81003"/>
                  <a:pt x="5371104" y="88653"/>
                  <a:pt x="5357611" y="90152"/>
                </a:cubicBezTo>
                <a:cubicBezTo>
                  <a:pt x="5293468" y="97279"/>
                  <a:pt x="5228822" y="98738"/>
                  <a:pt x="5164428" y="103031"/>
                </a:cubicBezTo>
                <a:cubicBezTo>
                  <a:pt x="5078411" y="100933"/>
                  <a:pt x="4583880" y="94350"/>
                  <a:pt x="4404575" y="77273"/>
                </a:cubicBezTo>
                <a:cubicBezTo>
                  <a:pt x="4391060" y="75986"/>
                  <a:pt x="4379377" y="66314"/>
                  <a:pt x="4365938" y="64394"/>
                </a:cubicBezTo>
                <a:cubicBezTo>
                  <a:pt x="4318997" y="57688"/>
                  <a:pt x="4271474" y="56011"/>
                  <a:pt x="4224270" y="51515"/>
                </a:cubicBezTo>
                <a:cubicBezTo>
                  <a:pt x="4107074" y="40353"/>
                  <a:pt x="4093062" y="38367"/>
                  <a:pt x="3979572" y="25758"/>
                </a:cubicBezTo>
                <a:cubicBezTo>
                  <a:pt x="3859369" y="34344"/>
                  <a:pt x="3735403" y="20464"/>
                  <a:pt x="3618963" y="51515"/>
                </a:cubicBezTo>
                <a:cubicBezTo>
                  <a:pt x="3592729" y="58511"/>
                  <a:pt x="3601792" y="103031"/>
                  <a:pt x="3593206" y="128789"/>
                </a:cubicBezTo>
                <a:lnTo>
                  <a:pt x="3580327" y="167425"/>
                </a:lnTo>
                <a:cubicBezTo>
                  <a:pt x="3576034" y="240405"/>
                  <a:pt x="3572657" y="313445"/>
                  <a:pt x="3567448" y="386366"/>
                </a:cubicBezTo>
                <a:cubicBezTo>
                  <a:pt x="3564070" y="433663"/>
                  <a:pt x="3574621" y="485065"/>
                  <a:pt x="3554569" y="528034"/>
                </a:cubicBezTo>
                <a:cubicBezTo>
                  <a:pt x="3534317" y="571430"/>
                  <a:pt x="3466304" y="582297"/>
                  <a:pt x="3425780" y="592428"/>
                </a:cubicBezTo>
                <a:lnTo>
                  <a:pt x="2962141" y="579549"/>
                </a:lnTo>
                <a:cubicBezTo>
                  <a:pt x="2923305" y="577823"/>
                  <a:pt x="2884892" y="570740"/>
                  <a:pt x="2846231" y="566670"/>
                </a:cubicBezTo>
                <a:lnTo>
                  <a:pt x="2717442" y="553791"/>
                </a:lnTo>
                <a:cubicBezTo>
                  <a:pt x="2642513" y="545466"/>
                  <a:pt x="2597609" y="538513"/>
                  <a:pt x="2524259" y="528034"/>
                </a:cubicBezTo>
                <a:cubicBezTo>
                  <a:pt x="2528552" y="437882"/>
                  <a:pt x="2529643" y="347520"/>
                  <a:pt x="2537138" y="257577"/>
                </a:cubicBezTo>
                <a:cubicBezTo>
                  <a:pt x="2538265" y="244049"/>
                  <a:pt x="2546288" y="231994"/>
                  <a:pt x="2550017" y="218941"/>
                </a:cubicBezTo>
                <a:cubicBezTo>
                  <a:pt x="2576457" y="126402"/>
                  <a:pt x="2549220" y="209252"/>
                  <a:pt x="2575775" y="103031"/>
                </a:cubicBezTo>
                <a:cubicBezTo>
                  <a:pt x="2579068" y="89861"/>
                  <a:pt x="2584361" y="77273"/>
                  <a:pt x="2588654" y="64394"/>
                </a:cubicBezTo>
                <a:cubicBezTo>
                  <a:pt x="2404477" y="-58391"/>
                  <a:pt x="2554645" y="31028"/>
                  <a:pt x="2021983" y="51515"/>
                </a:cubicBezTo>
                <a:cubicBezTo>
                  <a:pt x="1974601" y="53337"/>
                  <a:pt x="1927538" y="60101"/>
                  <a:pt x="1880316" y="64394"/>
                </a:cubicBezTo>
                <a:cubicBezTo>
                  <a:pt x="1634070" y="113643"/>
                  <a:pt x="1808299" y="83672"/>
                  <a:pt x="1249251" y="64394"/>
                </a:cubicBezTo>
                <a:cubicBezTo>
                  <a:pt x="1189032" y="62317"/>
                  <a:pt x="1129084" y="55274"/>
                  <a:pt x="1068947" y="51515"/>
                </a:cubicBezTo>
                <a:lnTo>
                  <a:pt x="837127" y="38636"/>
                </a:lnTo>
                <a:cubicBezTo>
                  <a:pt x="815662" y="34343"/>
                  <a:pt x="794574" y="27214"/>
                  <a:pt x="772732" y="25758"/>
                </a:cubicBezTo>
                <a:cubicBezTo>
                  <a:pt x="456740" y="4692"/>
                  <a:pt x="477246" y="11618"/>
                  <a:pt x="180304" y="25758"/>
                </a:cubicBezTo>
                <a:cubicBezTo>
                  <a:pt x="178082" y="28720"/>
                  <a:pt x="120618" y="103356"/>
                  <a:pt x="115910" y="115910"/>
                </a:cubicBezTo>
                <a:cubicBezTo>
                  <a:pt x="108224" y="136406"/>
                  <a:pt x="107324" y="158839"/>
                  <a:pt x="103031" y="180304"/>
                </a:cubicBezTo>
                <a:cubicBezTo>
                  <a:pt x="107324" y="236112"/>
                  <a:pt x="110050" y="292063"/>
                  <a:pt x="115910" y="347729"/>
                </a:cubicBezTo>
                <a:cubicBezTo>
                  <a:pt x="118644" y="373699"/>
                  <a:pt x="128789" y="398890"/>
                  <a:pt x="128789" y="425003"/>
                </a:cubicBezTo>
                <a:cubicBezTo>
                  <a:pt x="128789" y="553863"/>
                  <a:pt x="119256" y="682552"/>
                  <a:pt x="115910" y="811369"/>
                </a:cubicBezTo>
                <a:cubicBezTo>
                  <a:pt x="110670" y="1013116"/>
                  <a:pt x="107324" y="1214907"/>
                  <a:pt x="103031" y="1416676"/>
                </a:cubicBezTo>
                <a:cubicBezTo>
                  <a:pt x="107324" y="1485363"/>
                  <a:pt x="115910" y="1553917"/>
                  <a:pt x="115910" y="1622738"/>
                </a:cubicBezTo>
                <a:cubicBezTo>
                  <a:pt x="115910" y="1770726"/>
                  <a:pt x="106012" y="1830709"/>
                  <a:pt x="90152" y="1957589"/>
                </a:cubicBezTo>
                <a:cubicBezTo>
                  <a:pt x="85859" y="2052034"/>
                  <a:pt x="84812" y="2146683"/>
                  <a:pt x="77273" y="2240924"/>
                </a:cubicBezTo>
                <a:cubicBezTo>
                  <a:pt x="76190" y="2254456"/>
                  <a:pt x="68123" y="2266507"/>
                  <a:pt x="64394" y="2279560"/>
                </a:cubicBezTo>
                <a:cubicBezTo>
                  <a:pt x="52456" y="2321342"/>
                  <a:pt x="43696" y="2365350"/>
                  <a:pt x="38637" y="2408349"/>
                </a:cubicBezTo>
                <a:cubicBezTo>
                  <a:pt x="33097" y="2455442"/>
                  <a:pt x="30722" y="2502860"/>
                  <a:pt x="25758" y="2550017"/>
                </a:cubicBezTo>
                <a:cubicBezTo>
                  <a:pt x="15362" y="2648779"/>
                  <a:pt x="16379" y="2635546"/>
                  <a:pt x="0" y="2717442"/>
                </a:cubicBezTo>
                <a:cubicBezTo>
                  <a:pt x="4293" y="2786129"/>
                  <a:pt x="8301" y="2854835"/>
                  <a:pt x="12879" y="2923504"/>
                </a:cubicBezTo>
                <a:cubicBezTo>
                  <a:pt x="16887" y="2983625"/>
                  <a:pt x="23196" y="3043608"/>
                  <a:pt x="25758" y="3103808"/>
                </a:cubicBezTo>
                <a:cubicBezTo>
                  <a:pt x="31784" y="3245413"/>
                  <a:pt x="28294" y="3387456"/>
                  <a:pt x="38637" y="3528811"/>
                </a:cubicBezTo>
                <a:cubicBezTo>
                  <a:pt x="41361" y="3566035"/>
                  <a:pt x="63295" y="3628545"/>
                  <a:pt x="77273" y="3670479"/>
                </a:cubicBezTo>
                <a:cubicBezTo>
                  <a:pt x="81566" y="3846490"/>
                  <a:pt x="82157" y="4022631"/>
                  <a:pt x="90152" y="4198513"/>
                </a:cubicBezTo>
                <a:cubicBezTo>
                  <a:pt x="90768" y="4212074"/>
                  <a:pt x="100086" y="4223897"/>
                  <a:pt x="103031" y="4237149"/>
                </a:cubicBezTo>
                <a:cubicBezTo>
                  <a:pt x="115878" y="4294958"/>
                  <a:pt x="122589" y="4374530"/>
                  <a:pt x="128789" y="4430332"/>
                </a:cubicBezTo>
                <a:cubicBezTo>
                  <a:pt x="122992" y="4604238"/>
                  <a:pt x="121907" y="4804804"/>
                  <a:pt x="103031" y="4984124"/>
                </a:cubicBezTo>
                <a:cubicBezTo>
                  <a:pt x="100297" y="5010093"/>
                  <a:pt x="94445" y="5035639"/>
                  <a:pt x="90152" y="5061397"/>
                </a:cubicBezTo>
                <a:cubicBezTo>
                  <a:pt x="85859" y="5207358"/>
                  <a:pt x="77273" y="5353255"/>
                  <a:pt x="77273" y="5499279"/>
                </a:cubicBezTo>
                <a:cubicBezTo>
                  <a:pt x="77273" y="5563816"/>
                  <a:pt x="34118" y="5660443"/>
                  <a:pt x="90152" y="5692462"/>
                </a:cubicBezTo>
                <a:cubicBezTo>
                  <a:pt x="190859" y="5750009"/>
                  <a:pt x="321972" y="5701048"/>
                  <a:pt x="437882" y="5705341"/>
                </a:cubicBezTo>
                <a:cubicBezTo>
                  <a:pt x="489397" y="5709634"/>
                  <a:pt x="541050" y="5712512"/>
                  <a:pt x="592428" y="5718220"/>
                </a:cubicBezTo>
                <a:cubicBezTo>
                  <a:pt x="618381" y="5721104"/>
                  <a:pt x="644168" y="5725627"/>
                  <a:pt x="669701" y="5731098"/>
                </a:cubicBezTo>
                <a:cubicBezTo>
                  <a:pt x="704316" y="5738515"/>
                  <a:pt x="739148" y="5745661"/>
                  <a:pt x="772732" y="5756856"/>
                </a:cubicBezTo>
                <a:cubicBezTo>
                  <a:pt x="785611" y="5761149"/>
                  <a:pt x="797849" y="5768506"/>
                  <a:pt x="811369" y="5769735"/>
                </a:cubicBezTo>
                <a:cubicBezTo>
                  <a:pt x="892713" y="5777130"/>
                  <a:pt x="974502" y="5786907"/>
                  <a:pt x="1056068" y="5782614"/>
                </a:cubicBezTo>
                <a:cubicBezTo>
                  <a:pt x="1064642" y="5782163"/>
                  <a:pt x="1056068" y="5765442"/>
                  <a:pt x="1056068" y="5756856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1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42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reeform 4"/>
          <p:cNvSpPr/>
          <p:nvPr/>
        </p:nvSpPr>
        <p:spPr>
          <a:xfrm>
            <a:off x="4803820" y="347730"/>
            <a:ext cx="3515932" cy="5280338"/>
          </a:xfrm>
          <a:custGeom>
            <a:avLst/>
            <a:gdLst>
              <a:gd name="connsiteX0" fmla="*/ 3412901 w 3515932"/>
              <a:gd name="connsiteY0" fmla="*/ 0 h 5280338"/>
              <a:gd name="connsiteX1" fmla="*/ 3464417 w 3515932"/>
              <a:gd name="connsiteY1" fmla="*/ 64394 h 5280338"/>
              <a:gd name="connsiteX2" fmla="*/ 3477295 w 3515932"/>
              <a:gd name="connsiteY2" fmla="*/ 103031 h 5280338"/>
              <a:gd name="connsiteX3" fmla="*/ 3490174 w 3515932"/>
              <a:gd name="connsiteY3" fmla="*/ 321971 h 5280338"/>
              <a:gd name="connsiteX4" fmla="*/ 3503053 w 3515932"/>
              <a:gd name="connsiteY4" fmla="*/ 463639 h 5280338"/>
              <a:gd name="connsiteX5" fmla="*/ 3490174 w 3515932"/>
              <a:gd name="connsiteY5" fmla="*/ 785611 h 5280338"/>
              <a:gd name="connsiteX6" fmla="*/ 3477295 w 3515932"/>
              <a:gd name="connsiteY6" fmla="*/ 901521 h 5280338"/>
              <a:gd name="connsiteX7" fmla="*/ 3451538 w 3515932"/>
              <a:gd name="connsiteY7" fmla="*/ 1030309 h 5280338"/>
              <a:gd name="connsiteX8" fmla="*/ 3464417 w 3515932"/>
              <a:gd name="connsiteY8" fmla="*/ 1403797 h 5280338"/>
              <a:gd name="connsiteX9" fmla="*/ 3490174 w 3515932"/>
              <a:gd name="connsiteY9" fmla="*/ 1751526 h 5280338"/>
              <a:gd name="connsiteX10" fmla="*/ 3503053 w 3515932"/>
              <a:gd name="connsiteY10" fmla="*/ 2073498 h 5280338"/>
              <a:gd name="connsiteX11" fmla="*/ 3515932 w 3515932"/>
              <a:gd name="connsiteY11" fmla="*/ 2343955 h 5280338"/>
              <a:gd name="connsiteX12" fmla="*/ 3490174 w 3515932"/>
              <a:gd name="connsiteY12" fmla="*/ 2614411 h 5280338"/>
              <a:gd name="connsiteX13" fmla="*/ 3477295 w 3515932"/>
              <a:gd name="connsiteY13" fmla="*/ 2794715 h 5280338"/>
              <a:gd name="connsiteX14" fmla="*/ 3451538 w 3515932"/>
              <a:gd name="connsiteY14" fmla="*/ 3039414 h 5280338"/>
              <a:gd name="connsiteX15" fmla="*/ 3438659 w 3515932"/>
              <a:gd name="connsiteY15" fmla="*/ 3129566 h 5280338"/>
              <a:gd name="connsiteX16" fmla="*/ 3412901 w 3515932"/>
              <a:gd name="connsiteY16" fmla="*/ 3296991 h 5280338"/>
              <a:gd name="connsiteX17" fmla="*/ 3400022 w 3515932"/>
              <a:gd name="connsiteY17" fmla="*/ 3554569 h 5280338"/>
              <a:gd name="connsiteX18" fmla="*/ 3374265 w 3515932"/>
              <a:gd name="connsiteY18" fmla="*/ 3773509 h 5280338"/>
              <a:gd name="connsiteX19" fmla="*/ 3348507 w 3515932"/>
              <a:gd name="connsiteY19" fmla="*/ 4108360 h 5280338"/>
              <a:gd name="connsiteX20" fmla="*/ 3361386 w 3515932"/>
              <a:gd name="connsiteY20" fmla="*/ 4288664 h 5280338"/>
              <a:gd name="connsiteX21" fmla="*/ 3374265 w 3515932"/>
              <a:gd name="connsiteY21" fmla="*/ 4353059 h 5280338"/>
              <a:gd name="connsiteX22" fmla="*/ 3387143 w 3515932"/>
              <a:gd name="connsiteY22" fmla="*/ 4391695 h 5280338"/>
              <a:gd name="connsiteX23" fmla="*/ 3142445 w 3515932"/>
              <a:gd name="connsiteY23" fmla="*/ 4430332 h 5280338"/>
              <a:gd name="connsiteX24" fmla="*/ 2781836 w 3515932"/>
              <a:gd name="connsiteY24" fmla="*/ 4417453 h 5280338"/>
              <a:gd name="connsiteX25" fmla="*/ 2717442 w 3515932"/>
              <a:gd name="connsiteY25" fmla="*/ 4404574 h 5280338"/>
              <a:gd name="connsiteX26" fmla="*/ 2550017 w 3515932"/>
              <a:gd name="connsiteY26" fmla="*/ 4391695 h 5280338"/>
              <a:gd name="connsiteX27" fmla="*/ 2511380 w 3515932"/>
              <a:gd name="connsiteY27" fmla="*/ 4378816 h 5280338"/>
              <a:gd name="connsiteX28" fmla="*/ 1738648 w 3515932"/>
              <a:gd name="connsiteY28" fmla="*/ 4378816 h 5280338"/>
              <a:gd name="connsiteX29" fmla="*/ 1712890 w 3515932"/>
              <a:gd name="connsiteY29" fmla="*/ 4340180 h 5280338"/>
              <a:gd name="connsiteX30" fmla="*/ 1725769 w 3515932"/>
              <a:gd name="connsiteY30" fmla="*/ 4301543 h 5280338"/>
              <a:gd name="connsiteX31" fmla="*/ 1738648 w 3515932"/>
              <a:gd name="connsiteY31" fmla="*/ 4134118 h 5280338"/>
              <a:gd name="connsiteX32" fmla="*/ 1725769 w 3515932"/>
              <a:gd name="connsiteY32" fmla="*/ 3670478 h 5280338"/>
              <a:gd name="connsiteX33" fmla="*/ 1712890 w 3515932"/>
              <a:gd name="connsiteY33" fmla="*/ 3618963 h 5280338"/>
              <a:gd name="connsiteX34" fmla="*/ 1687132 w 3515932"/>
              <a:gd name="connsiteY34" fmla="*/ 3490174 h 5280338"/>
              <a:gd name="connsiteX35" fmla="*/ 1674253 w 3515932"/>
              <a:gd name="connsiteY35" fmla="*/ 3129566 h 5280338"/>
              <a:gd name="connsiteX36" fmla="*/ 1622738 w 3515932"/>
              <a:gd name="connsiteY36" fmla="*/ 3116687 h 5280338"/>
              <a:gd name="connsiteX37" fmla="*/ 1429555 w 3515932"/>
              <a:gd name="connsiteY37" fmla="*/ 3103808 h 5280338"/>
              <a:gd name="connsiteX38" fmla="*/ 734095 w 3515932"/>
              <a:gd name="connsiteY38" fmla="*/ 3078050 h 5280338"/>
              <a:gd name="connsiteX39" fmla="*/ 669701 w 3515932"/>
              <a:gd name="connsiteY39" fmla="*/ 3065171 h 5280338"/>
              <a:gd name="connsiteX40" fmla="*/ 579549 w 3515932"/>
              <a:gd name="connsiteY40" fmla="*/ 3052293 h 5280338"/>
              <a:gd name="connsiteX41" fmla="*/ 502276 w 3515932"/>
              <a:gd name="connsiteY41" fmla="*/ 3039414 h 5280338"/>
              <a:gd name="connsiteX42" fmla="*/ 128788 w 3515932"/>
              <a:gd name="connsiteY42" fmla="*/ 3052293 h 5280338"/>
              <a:gd name="connsiteX43" fmla="*/ 90152 w 3515932"/>
              <a:gd name="connsiteY43" fmla="*/ 3065171 h 5280338"/>
              <a:gd name="connsiteX44" fmla="*/ 51515 w 3515932"/>
              <a:gd name="connsiteY44" fmla="*/ 3090929 h 5280338"/>
              <a:gd name="connsiteX45" fmla="*/ 25757 w 3515932"/>
              <a:gd name="connsiteY45" fmla="*/ 3129566 h 5280338"/>
              <a:gd name="connsiteX46" fmla="*/ 51515 w 3515932"/>
              <a:gd name="connsiteY46" fmla="*/ 3322749 h 5280338"/>
              <a:gd name="connsiteX47" fmla="*/ 64394 w 3515932"/>
              <a:gd name="connsiteY47" fmla="*/ 3425780 h 5280338"/>
              <a:gd name="connsiteX48" fmla="*/ 77273 w 3515932"/>
              <a:gd name="connsiteY48" fmla="*/ 3709115 h 5280338"/>
              <a:gd name="connsiteX49" fmla="*/ 90152 w 3515932"/>
              <a:gd name="connsiteY49" fmla="*/ 3747752 h 5280338"/>
              <a:gd name="connsiteX50" fmla="*/ 77273 w 3515932"/>
              <a:gd name="connsiteY50" fmla="*/ 4250028 h 5280338"/>
              <a:gd name="connsiteX51" fmla="*/ 51515 w 3515932"/>
              <a:gd name="connsiteY51" fmla="*/ 4443211 h 5280338"/>
              <a:gd name="connsiteX52" fmla="*/ 25757 w 3515932"/>
              <a:gd name="connsiteY52" fmla="*/ 4546242 h 5280338"/>
              <a:gd name="connsiteX53" fmla="*/ 0 w 3515932"/>
              <a:gd name="connsiteY53" fmla="*/ 4675031 h 5280338"/>
              <a:gd name="connsiteX54" fmla="*/ 12879 w 3515932"/>
              <a:gd name="connsiteY54" fmla="*/ 5100033 h 5280338"/>
              <a:gd name="connsiteX55" fmla="*/ 25757 w 3515932"/>
              <a:gd name="connsiteY55" fmla="*/ 5151549 h 5280338"/>
              <a:gd name="connsiteX56" fmla="*/ 103031 w 3515932"/>
              <a:gd name="connsiteY56" fmla="*/ 5125791 h 5280338"/>
              <a:gd name="connsiteX57" fmla="*/ 321972 w 3515932"/>
              <a:gd name="connsiteY57" fmla="*/ 5138670 h 5280338"/>
              <a:gd name="connsiteX58" fmla="*/ 360608 w 3515932"/>
              <a:gd name="connsiteY58" fmla="*/ 5151549 h 5280338"/>
              <a:gd name="connsiteX59" fmla="*/ 437881 w 3515932"/>
              <a:gd name="connsiteY59" fmla="*/ 5164428 h 5280338"/>
              <a:gd name="connsiteX60" fmla="*/ 476518 w 3515932"/>
              <a:gd name="connsiteY60" fmla="*/ 5177307 h 5280338"/>
              <a:gd name="connsiteX61" fmla="*/ 540912 w 3515932"/>
              <a:gd name="connsiteY61" fmla="*/ 5190185 h 5280338"/>
              <a:gd name="connsiteX62" fmla="*/ 579549 w 3515932"/>
              <a:gd name="connsiteY62" fmla="*/ 5203064 h 5280338"/>
              <a:gd name="connsiteX63" fmla="*/ 798490 w 3515932"/>
              <a:gd name="connsiteY63" fmla="*/ 5267459 h 5280338"/>
              <a:gd name="connsiteX64" fmla="*/ 837126 w 3515932"/>
              <a:gd name="connsiteY64" fmla="*/ 5280338 h 5280338"/>
              <a:gd name="connsiteX65" fmla="*/ 1249250 w 3515932"/>
              <a:gd name="connsiteY65" fmla="*/ 5267459 h 5280338"/>
              <a:gd name="connsiteX66" fmla="*/ 1300766 w 3515932"/>
              <a:gd name="connsiteY66" fmla="*/ 5254580 h 5280338"/>
              <a:gd name="connsiteX67" fmla="*/ 1416676 w 3515932"/>
              <a:gd name="connsiteY67" fmla="*/ 5241701 h 5280338"/>
              <a:gd name="connsiteX68" fmla="*/ 2588653 w 3515932"/>
              <a:gd name="connsiteY68" fmla="*/ 5241701 h 5280338"/>
              <a:gd name="connsiteX69" fmla="*/ 2627290 w 3515932"/>
              <a:gd name="connsiteY69" fmla="*/ 5151549 h 5280338"/>
              <a:gd name="connsiteX70" fmla="*/ 2614411 w 3515932"/>
              <a:gd name="connsiteY70" fmla="*/ 5022760 h 5280338"/>
              <a:gd name="connsiteX71" fmla="*/ 2601532 w 3515932"/>
              <a:gd name="connsiteY71" fmla="*/ 4945487 h 528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15932" h="5280338">
                <a:moveTo>
                  <a:pt x="3412901" y="0"/>
                </a:moveTo>
                <a:cubicBezTo>
                  <a:pt x="3430073" y="21465"/>
                  <a:pt x="3449848" y="41084"/>
                  <a:pt x="3464417" y="64394"/>
                </a:cubicBezTo>
                <a:cubicBezTo>
                  <a:pt x="3471612" y="75906"/>
                  <a:pt x="3475944" y="89523"/>
                  <a:pt x="3477295" y="103031"/>
                </a:cubicBezTo>
                <a:cubicBezTo>
                  <a:pt x="3484569" y="175774"/>
                  <a:pt x="3484965" y="249051"/>
                  <a:pt x="3490174" y="321971"/>
                </a:cubicBezTo>
                <a:cubicBezTo>
                  <a:pt x="3493552" y="369268"/>
                  <a:pt x="3498760" y="416416"/>
                  <a:pt x="3503053" y="463639"/>
                </a:cubicBezTo>
                <a:cubicBezTo>
                  <a:pt x="3498760" y="570963"/>
                  <a:pt x="3496481" y="678387"/>
                  <a:pt x="3490174" y="785611"/>
                </a:cubicBezTo>
                <a:cubicBezTo>
                  <a:pt x="3487891" y="824418"/>
                  <a:pt x="3483358" y="863122"/>
                  <a:pt x="3477295" y="901521"/>
                </a:cubicBezTo>
                <a:cubicBezTo>
                  <a:pt x="3470467" y="944765"/>
                  <a:pt x="3451538" y="1030309"/>
                  <a:pt x="3451538" y="1030309"/>
                </a:cubicBezTo>
                <a:cubicBezTo>
                  <a:pt x="3455831" y="1154805"/>
                  <a:pt x="3459630" y="1279319"/>
                  <a:pt x="3464417" y="1403797"/>
                </a:cubicBezTo>
                <a:cubicBezTo>
                  <a:pt x="3476203" y="1710253"/>
                  <a:pt x="3453658" y="1605463"/>
                  <a:pt x="3490174" y="1751526"/>
                </a:cubicBezTo>
                <a:cubicBezTo>
                  <a:pt x="3494467" y="1858850"/>
                  <a:pt x="3498387" y="1966190"/>
                  <a:pt x="3503053" y="2073498"/>
                </a:cubicBezTo>
                <a:cubicBezTo>
                  <a:pt x="3506973" y="2163667"/>
                  <a:pt x="3515932" y="2253701"/>
                  <a:pt x="3515932" y="2343955"/>
                </a:cubicBezTo>
                <a:cubicBezTo>
                  <a:pt x="3515932" y="2413800"/>
                  <a:pt x="3496649" y="2539952"/>
                  <a:pt x="3490174" y="2614411"/>
                </a:cubicBezTo>
                <a:cubicBezTo>
                  <a:pt x="3484954" y="2674439"/>
                  <a:pt x="3482299" y="2734669"/>
                  <a:pt x="3477295" y="2794715"/>
                </a:cubicBezTo>
                <a:cubicBezTo>
                  <a:pt x="3473814" y="2836483"/>
                  <a:pt x="3457229" y="2993888"/>
                  <a:pt x="3451538" y="3039414"/>
                </a:cubicBezTo>
                <a:cubicBezTo>
                  <a:pt x="3447773" y="3069535"/>
                  <a:pt x="3442671" y="3099477"/>
                  <a:pt x="3438659" y="3129566"/>
                </a:cubicBezTo>
                <a:cubicBezTo>
                  <a:pt x="3419946" y="3269912"/>
                  <a:pt x="3434540" y="3188796"/>
                  <a:pt x="3412901" y="3296991"/>
                </a:cubicBezTo>
                <a:cubicBezTo>
                  <a:pt x="3408608" y="3382850"/>
                  <a:pt x="3405223" y="3468760"/>
                  <a:pt x="3400022" y="3554569"/>
                </a:cubicBezTo>
                <a:cubicBezTo>
                  <a:pt x="3389772" y="3723696"/>
                  <a:pt x="3399457" y="3672734"/>
                  <a:pt x="3374265" y="3773509"/>
                </a:cubicBezTo>
                <a:cubicBezTo>
                  <a:pt x="3364299" y="3873169"/>
                  <a:pt x="3348507" y="4014940"/>
                  <a:pt x="3348507" y="4108360"/>
                </a:cubicBezTo>
                <a:cubicBezTo>
                  <a:pt x="3348507" y="4168614"/>
                  <a:pt x="3355078" y="4228741"/>
                  <a:pt x="3361386" y="4288664"/>
                </a:cubicBezTo>
                <a:cubicBezTo>
                  <a:pt x="3363678" y="4310434"/>
                  <a:pt x="3368956" y="4331822"/>
                  <a:pt x="3374265" y="4353059"/>
                </a:cubicBezTo>
                <a:cubicBezTo>
                  <a:pt x="3377557" y="4366229"/>
                  <a:pt x="3382850" y="4378816"/>
                  <a:pt x="3387143" y="4391695"/>
                </a:cubicBezTo>
                <a:cubicBezTo>
                  <a:pt x="3220236" y="4425077"/>
                  <a:pt x="3301867" y="4412618"/>
                  <a:pt x="3142445" y="4430332"/>
                </a:cubicBezTo>
                <a:cubicBezTo>
                  <a:pt x="3022242" y="4426039"/>
                  <a:pt x="2901895" y="4424729"/>
                  <a:pt x="2781836" y="4417453"/>
                </a:cubicBezTo>
                <a:cubicBezTo>
                  <a:pt x="2759986" y="4416129"/>
                  <a:pt x="2739198" y="4406991"/>
                  <a:pt x="2717442" y="4404574"/>
                </a:cubicBezTo>
                <a:cubicBezTo>
                  <a:pt x="2661811" y="4398393"/>
                  <a:pt x="2605825" y="4395988"/>
                  <a:pt x="2550017" y="4391695"/>
                </a:cubicBezTo>
                <a:cubicBezTo>
                  <a:pt x="2537138" y="4387402"/>
                  <a:pt x="2524632" y="4381761"/>
                  <a:pt x="2511380" y="4378816"/>
                </a:cubicBezTo>
                <a:cubicBezTo>
                  <a:pt x="2276020" y="4326515"/>
                  <a:pt x="1833192" y="4377065"/>
                  <a:pt x="1738648" y="4378816"/>
                </a:cubicBezTo>
                <a:cubicBezTo>
                  <a:pt x="1730062" y="4365937"/>
                  <a:pt x="1715435" y="4355448"/>
                  <a:pt x="1712890" y="4340180"/>
                </a:cubicBezTo>
                <a:cubicBezTo>
                  <a:pt x="1710658" y="4326789"/>
                  <a:pt x="1724085" y="4315014"/>
                  <a:pt x="1725769" y="4301543"/>
                </a:cubicBezTo>
                <a:cubicBezTo>
                  <a:pt x="1732712" y="4246002"/>
                  <a:pt x="1734355" y="4189926"/>
                  <a:pt x="1738648" y="4134118"/>
                </a:cubicBezTo>
                <a:cubicBezTo>
                  <a:pt x="1734355" y="3979571"/>
                  <a:pt x="1733490" y="3824891"/>
                  <a:pt x="1725769" y="3670478"/>
                </a:cubicBezTo>
                <a:cubicBezTo>
                  <a:pt x="1724885" y="3652800"/>
                  <a:pt x="1716361" y="3636319"/>
                  <a:pt x="1712890" y="3618963"/>
                </a:cubicBezTo>
                <a:cubicBezTo>
                  <a:pt x="1681311" y="3461070"/>
                  <a:pt x="1717048" y="3609836"/>
                  <a:pt x="1687132" y="3490174"/>
                </a:cubicBezTo>
                <a:cubicBezTo>
                  <a:pt x="1693994" y="3387247"/>
                  <a:pt x="1718375" y="3232518"/>
                  <a:pt x="1674253" y="3129566"/>
                </a:cubicBezTo>
                <a:cubicBezTo>
                  <a:pt x="1667281" y="3113297"/>
                  <a:pt x="1640341" y="3118540"/>
                  <a:pt x="1622738" y="3116687"/>
                </a:cubicBezTo>
                <a:cubicBezTo>
                  <a:pt x="1558555" y="3109931"/>
                  <a:pt x="1493928" y="3108406"/>
                  <a:pt x="1429555" y="3103808"/>
                </a:cubicBezTo>
                <a:cubicBezTo>
                  <a:pt x="1046523" y="3076448"/>
                  <a:pt x="1444097" y="3095367"/>
                  <a:pt x="734095" y="3078050"/>
                </a:cubicBezTo>
                <a:cubicBezTo>
                  <a:pt x="712630" y="3073757"/>
                  <a:pt x="691293" y="3068770"/>
                  <a:pt x="669701" y="3065171"/>
                </a:cubicBezTo>
                <a:cubicBezTo>
                  <a:pt x="639758" y="3060181"/>
                  <a:pt x="609552" y="3056909"/>
                  <a:pt x="579549" y="3052293"/>
                </a:cubicBezTo>
                <a:cubicBezTo>
                  <a:pt x="553740" y="3048322"/>
                  <a:pt x="528034" y="3043707"/>
                  <a:pt x="502276" y="3039414"/>
                </a:cubicBezTo>
                <a:cubicBezTo>
                  <a:pt x="377780" y="3043707"/>
                  <a:pt x="253115" y="3044523"/>
                  <a:pt x="128788" y="3052293"/>
                </a:cubicBezTo>
                <a:cubicBezTo>
                  <a:pt x="115239" y="3053140"/>
                  <a:pt x="102294" y="3059100"/>
                  <a:pt x="90152" y="3065171"/>
                </a:cubicBezTo>
                <a:cubicBezTo>
                  <a:pt x="76307" y="3072093"/>
                  <a:pt x="64394" y="3082343"/>
                  <a:pt x="51515" y="3090929"/>
                </a:cubicBezTo>
                <a:cubicBezTo>
                  <a:pt x="42929" y="3103808"/>
                  <a:pt x="26944" y="3114133"/>
                  <a:pt x="25757" y="3129566"/>
                </a:cubicBezTo>
                <a:cubicBezTo>
                  <a:pt x="19819" y="3206760"/>
                  <a:pt x="40827" y="3253278"/>
                  <a:pt x="51515" y="3322749"/>
                </a:cubicBezTo>
                <a:cubicBezTo>
                  <a:pt x="56778" y="3356957"/>
                  <a:pt x="60101" y="3391436"/>
                  <a:pt x="64394" y="3425780"/>
                </a:cubicBezTo>
                <a:cubicBezTo>
                  <a:pt x="68687" y="3520225"/>
                  <a:pt x="69734" y="3614874"/>
                  <a:pt x="77273" y="3709115"/>
                </a:cubicBezTo>
                <a:cubicBezTo>
                  <a:pt x="78356" y="3722647"/>
                  <a:pt x="90152" y="3734176"/>
                  <a:pt x="90152" y="3747752"/>
                </a:cubicBezTo>
                <a:cubicBezTo>
                  <a:pt x="90152" y="3915232"/>
                  <a:pt x="84103" y="4082687"/>
                  <a:pt x="77273" y="4250028"/>
                </a:cubicBezTo>
                <a:cubicBezTo>
                  <a:pt x="74433" y="4319618"/>
                  <a:pt x="66657" y="4377598"/>
                  <a:pt x="51515" y="4443211"/>
                </a:cubicBezTo>
                <a:cubicBezTo>
                  <a:pt x="43555" y="4477705"/>
                  <a:pt x="30763" y="4511197"/>
                  <a:pt x="25757" y="4546242"/>
                </a:cubicBezTo>
                <a:cubicBezTo>
                  <a:pt x="10959" y="4649833"/>
                  <a:pt x="22478" y="4607596"/>
                  <a:pt x="0" y="4675031"/>
                </a:cubicBezTo>
                <a:cubicBezTo>
                  <a:pt x="4293" y="4816698"/>
                  <a:pt x="5229" y="4958507"/>
                  <a:pt x="12879" y="5100033"/>
                </a:cubicBezTo>
                <a:cubicBezTo>
                  <a:pt x="13834" y="5117708"/>
                  <a:pt x="8738" y="5146686"/>
                  <a:pt x="25757" y="5151549"/>
                </a:cubicBezTo>
                <a:cubicBezTo>
                  <a:pt x="51864" y="5159008"/>
                  <a:pt x="103031" y="5125791"/>
                  <a:pt x="103031" y="5125791"/>
                </a:cubicBezTo>
                <a:cubicBezTo>
                  <a:pt x="176011" y="5130084"/>
                  <a:pt x="249228" y="5131396"/>
                  <a:pt x="321972" y="5138670"/>
                </a:cubicBezTo>
                <a:cubicBezTo>
                  <a:pt x="335480" y="5140021"/>
                  <a:pt x="347356" y="5148604"/>
                  <a:pt x="360608" y="5151549"/>
                </a:cubicBezTo>
                <a:cubicBezTo>
                  <a:pt x="386099" y="5157214"/>
                  <a:pt x="412390" y="5158763"/>
                  <a:pt x="437881" y="5164428"/>
                </a:cubicBezTo>
                <a:cubicBezTo>
                  <a:pt x="451133" y="5167373"/>
                  <a:pt x="463348" y="5174015"/>
                  <a:pt x="476518" y="5177307"/>
                </a:cubicBezTo>
                <a:cubicBezTo>
                  <a:pt x="497754" y="5182616"/>
                  <a:pt x="519676" y="5184876"/>
                  <a:pt x="540912" y="5190185"/>
                </a:cubicBezTo>
                <a:cubicBezTo>
                  <a:pt x="554082" y="5193477"/>
                  <a:pt x="566452" y="5199492"/>
                  <a:pt x="579549" y="5203064"/>
                </a:cubicBezTo>
                <a:cubicBezTo>
                  <a:pt x="775537" y="5256516"/>
                  <a:pt x="587508" y="5197131"/>
                  <a:pt x="798490" y="5267459"/>
                </a:cubicBezTo>
                <a:lnTo>
                  <a:pt x="837126" y="5280338"/>
                </a:lnTo>
                <a:cubicBezTo>
                  <a:pt x="974501" y="5276045"/>
                  <a:pt x="1112020" y="5275083"/>
                  <a:pt x="1249250" y="5267459"/>
                </a:cubicBezTo>
                <a:cubicBezTo>
                  <a:pt x="1266923" y="5266477"/>
                  <a:pt x="1283271" y="5257272"/>
                  <a:pt x="1300766" y="5254580"/>
                </a:cubicBezTo>
                <a:cubicBezTo>
                  <a:pt x="1339188" y="5248669"/>
                  <a:pt x="1378039" y="5245994"/>
                  <a:pt x="1416676" y="5241701"/>
                </a:cubicBezTo>
                <a:cubicBezTo>
                  <a:pt x="2374298" y="5270720"/>
                  <a:pt x="1984119" y="5290064"/>
                  <a:pt x="2588653" y="5241701"/>
                </a:cubicBezTo>
                <a:cubicBezTo>
                  <a:pt x="2609684" y="5210155"/>
                  <a:pt x="2627290" y="5193131"/>
                  <a:pt x="2627290" y="5151549"/>
                </a:cubicBezTo>
                <a:cubicBezTo>
                  <a:pt x="2627290" y="5108405"/>
                  <a:pt x="2620971" y="5065402"/>
                  <a:pt x="2614411" y="5022760"/>
                </a:cubicBezTo>
                <a:cubicBezTo>
                  <a:pt x="2597459" y="4912575"/>
                  <a:pt x="2601532" y="5053987"/>
                  <a:pt x="2601532" y="49454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0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43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51368" y="85182"/>
            <a:ext cx="17030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Imperativos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562" y="44610"/>
            <a:ext cx="37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/>
              <a:t>Camina/sigue 3 cuadras.</a:t>
            </a:r>
            <a:endParaRPr lang="es-MX" sz="2400" dirty="0"/>
          </a:p>
        </p:txBody>
      </p:sp>
      <p:pic>
        <p:nvPicPr>
          <p:cNvPr id="307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8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7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2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8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5" y="254733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1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00" y="5076568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3796785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9" y="254474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1264960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37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06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30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sr.photos1.fotosearch.com/bthumb/CSP/CSP939/k939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8" y="-14823"/>
            <a:ext cx="1721069" cy="12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84" y="921130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</a:t>
            </a:r>
            <a:r>
              <a:rPr lang="es-MX" sz="2000" b="1" dirty="0" smtClean="0"/>
              <a:t>entro</a:t>
            </a:r>
          </a:p>
          <a:p>
            <a:pPr algn="ctr"/>
            <a:r>
              <a:rPr lang="es-MX" sz="2000" b="1" dirty="0" smtClean="0"/>
              <a:t>comercial</a:t>
            </a:r>
            <a:endParaRPr lang="es-MX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94859" y="4709684"/>
            <a:ext cx="145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restaurante</a:t>
            </a:r>
            <a:endParaRPr lang="es-MX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80591" y="4876513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cine</a:t>
            </a:r>
            <a:endParaRPr lang="es-MX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557010" y="1010781"/>
            <a:ext cx="96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parque</a:t>
            </a:r>
            <a:endParaRPr lang="es-MX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214448" y="2271329"/>
            <a:ext cx="11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</a:t>
            </a:r>
            <a:r>
              <a:rPr lang="es-MX" sz="2000" b="1" dirty="0" smtClean="0"/>
              <a:t>stación del tren</a:t>
            </a:r>
            <a:endParaRPr lang="es-MX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661997" y="3504948"/>
            <a:ext cx="154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estación </a:t>
            </a:r>
            <a:br>
              <a:rPr lang="es-MX" sz="2000" b="1" dirty="0" smtClean="0"/>
            </a:br>
            <a:r>
              <a:rPr lang="es-MX" sz="2000" b="1" dirty="0" smtClean="0"/>
              <a:t>de autobús</a:t>
            </a:r>
            <a:endParaRPr lang="es-MX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06513" y="6075636"/>
            <a:ext cx="147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aeropuerto</a:t>
            </a:r>
            <a:endParaRPr lang="es-MX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739155" y="948321"/>
            <a:ext cx="1257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/>
              <a:t>super</a:t>
            </a:r>
            <a:endParaRPr lang="es-MX" sz="2000" b="1" dirty="0" smtClean="0"/>
          </a:p>
          <a:p>
            <a:pPr algn="ctr"/>
            <a:r>
              <a:rPr lang="es-MX" sz="2000" b="1" dirty="0" smtClean="0"/>
              <a:t>mercado</a:t>
            </a:r>
            <a:endParaRPr lang="es-MX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351624" y="362298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panadería</a:t>
            </a:r>
            <a:endParaRPr lang="es-MX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352436" y="218396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museo</a:t>
            </a:r>
            <a:endParaRPr lang="es-MX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780065" y="4979590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gimnasio</a:t>
            </a:r>
            <a:endParaRPr lang="es-MX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10334" y="347939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tintorería</a:t>
            </a:r>
            <a:endParaRPr lang="es-MX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094843" y="90313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zapatería</a:t>
            </a:r>
            <a:endParaRPr lang="es-MX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419786" y="361060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55470" y="2306399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1482" y="2461272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joyería</a:t>
            </a:r>
            <a:endParaRPr lang="es-MX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68441" y="4678645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carnicería</a:t>
            </a:r>
            <a:endParaRPr lang="es-MX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51573" y="-137271"/>
            <a:ext cx="125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escuela</a:t>
            </a:r>
            <a:endParaRPr lang="es-MX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585660" y="-136939"/>
            <a:ext cx="96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estadio</a:t>
            </a:r>
            <a:endParaRPr lang="es-MX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894313" y="6078777"/>
            <a:ext cx="9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acuario</a:t>
            </a:r>
            <a:endParaRPr lang="es-MX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380974" y="6057090"/>
            <a:ext cx="638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café</a:t>
            </a:r>
            <a:endParaRPr lang="es-MX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610418" y="6128555"/>
            <a:ext cx="94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librería</a:t>
            </a:r>
            <a:endParaRPr lang="es-MX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25276" y="-111801"/>
            <a:ext cx="9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piscina</a:t>
            </a:r>
            <a:endParaRPr lang="es-MX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135492" y="-82457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discoteca</a:t>
            </a:r>
            <a:endParaRPr lang="es-MX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8141835" y="2332884"/>
            <a:ext cx="123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Parque de diversiones</a:t>
            </a:r>
            <a:endParaRPr lang="es-MX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90152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8272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2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14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3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914861" y="637450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4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677321" y="638382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5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-12280" y="5483293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0" y="4212834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B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-25901" y="2960792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-25901" y="1645198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-28295" y="383321"/>
            <a:ext cx="493992" cy="4834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E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88" name="Right Arrow 87"/>
          <p:cNvSpPr/>
          <p:nvPr/>
        </p:nvSpPr>
        <p:spPr>
          <a:xfrm>
            <a:off x="1972438" y="2668147"/>
            <a:ext cx="357326" cy="1500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Right Arrow 89"/>
          <p:cNvSpPr/>
          <p:nvPr/>
        </p:nvSpPr>
        <p:spPr>
          <a:xfrm>
            <a:off x="2070923" y="3571223"/>
            <a:ext cx="280924" cy="147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1" name="Right Arrow 90"/>
          <p:cNvSpPr/>
          <p:nvPr/>
        </p:nvSpPr>
        <p:spPr>
          <a:xfrm rot="10800000">
            <a:off x="1546272" y="518843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ight Arrow 91"/>
          <p:cNvSpPr/>
          <p:nvPr/>
        </p:nvSpPr>
        <p:spPr>
          <a:xfrm rot="5400000">
            <a:off x="3873622" y="3877871"/>
            <a:ext cx="319074" cy="1787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ight Arrow 92"/>
          <p:cNvSpPr/>
          <p:nvPr/>
        </p:nvSpPr>
        <p:spPr>
          <a:xfrm rot="16200000">
            <a:off x="4887635" y="479291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ight Arrow 93"/>
          <p:cNvSpPr/>
          <p:nvPr/>
        </p:nvSpPr>
        <p:spPr>
          <a:xfrm rot="10800000">
            <a:off x="6649055" y="1376832"/>
            <a:ext cx="391541" cy="1979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ight Arrow 94"/>
          <p:cNvSpPr/>
          <p:nvPr/>
        </p:nvSpPr>
        <p:spPr>
          <a:xfrm rot="10800000">
            <a:off x="6633342" y="3907997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Right Arrow 95"/>
          <p:cNvSpPr/>
          <p:nvPr/>
        </p:nvSpPr>
        <p:spPr>
          <a:xfrm rot="10800000">
            <a:off x="1580590" y="921129"/>
            <a:ext cx="356056" cy="1761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7" name="Right Arrow 96"/>
          <p:cNvSpPr/>
          <p:nvPr/>
        </p:nvSpPr>
        <p:spPr>
          <a:xfrm rot="16200000">
            <a:off x="7238758" y="22870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Right Arrow 97"/>
          <p:cNvSpPr/>
          <p:nvPr/>
        </p:nvSpPr>
        <p:spPr>
          <a:xfrm rot="5400000">
            <a:off x="3231289" y="5108419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9" name="Right Arrow 98"/>
          <p:cNvSpPr/>
          <p:nvPr/>
        </p:nvSpPr>
        <p:spPr>
          <a:xfrm rot="5400000">
            <a:off x="7192370" y="5126852"/>
            <a:ext cx="299371" cy="207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Right Arrow 99"/>
          <p:cNvSpPr/>
          <p:nvPr/>
        </p:nvSpPr>
        <p:spPr>
          <a:xfrm rot="16200000">
            <a:off x="5503411" y="2293459"/>
            <a:ext cx="318332" cy="194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1" name="Right Arrow 100"/>
          <p:cNvSpPr/>
          <p:nvPr/>
        </p:nvSpPr>
        <p:spPr>
          <a:xfrm rot="10800000">
            <a:off x="4977548" y="947111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Right Arrow 101"/>
          <p:cNvSpPr/>
          <p:nvPr/>
        </p:nvSpPr>
        <p:spPr>
          <a:xfrm rot="5400000">
            <a:off x="3850825" y="1331853"/>
            <a:ext cx="319074" cy="1667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3" name="Right Arrow 102"/>
          <p:cNvSpPr/>
          <p:nvPr/>
        </p:nvSpPr>
        <p:spPr>
          <a:xfrm rot="10800000">
            <a:off x="6644347" y="166411"/>
            <a:ext cx="356055" cy="1413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Right Arrow 103"/>
          <p:cNvSpPr/>
          <p:nvPr/>
        </p:nvSpPr>
        <p:spPr>
          <a:xfrm>
            <a:off x="3714240" y="2211112"/>
            <a:ext cx="387048" cy="198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Right Arrow 104"/>
          <p:cNvSpPr/>
          <p:nvPr/>
        </p:nvSpPr>
        <p:spPr>
          <a:xfrm rot="10800000">
            <a:off x="5024201" y="349931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Right Arrow 105"/>
          <p:cNvSpPr/>
          <p:nvPr/>
        </p:nvSpPr>
        <p:spPr>
          <a:xfrm rot="10800000">
            <a:off x="1559764" y="5990609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Right Arrow 106"/>
          <p:cNvSpPr/>
          <p:nvPr/>
        </p:nvSpPr>
        <p:spPr>
          <a:xfrm>
            <a:off x="3714240" y="6018165"/>
            <a:ext cx="403091" cy="145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Right Arrow 107"/>
          <p:cNvSpPr/>
          <p:nvPr/>
        </p:nvSpPr>
        <p:spPr>
          <a:xfrm>
            <a:off x="7040599" y="6048905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Right Arrow 108"/>
          <p:cNvSpPr/>
          <p:nvPr/>
        </p:nvSpPr>
        <p:spPr>
          <a:xfrm rot="10800000">
            <a:off x="5012554" y="6046488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Right Arrow 109"/>
          <p:cNvSpPr/>
          <p:nvPr/>
        </p:nvSpPr>
        <p:spPr>
          <a:xfrm rot="16200000">
            <a:off x="8310669" y="2221094"/>
            <a:ext cx="201898" cy="197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ight Arrow 110"/>
          <p:cNvSpPr/>
          <p:nvPr/>
        </p:nvSpPr>
        <p:spPr>
          <a:xfrm>
            <a:off x="5414574" y="161682"/>
            <a:ext cx="309145" cy="15373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Right Arrow 111"/>
          <p:cNvSpPr/>
          <p:nvPr/>
        </p:nvSpPr>
        <p:spPr>
          <a:xfrm rot="10800000">
            <a:off x="1558514" y="145427"/>
            <a:ext cx="390374" cy="1732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Right Arrow 112"/>
          <p:cNvSpPr/>
          <p:nvPr/>
        </p:nvSpPr>
        <p:spPr>
          <a:xfrm>
            <a:off x="3680298" y="161682"/>
            <a:ext cx="407462" cy="1615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Multiply 88"/>
          <p:cNvSpPr/>
          <p:nvPr/>
        </p:nvSpPr>
        <p:spPr>
          <a:xfrm>
            <a:off x="8312771" y="-23653"/>
            <a:ext cx="357326" cy="36831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reeform 23"/>
          <p:cNvSpPr/>
          <p:nvPr/>
        </p:nvSpPr>
        <p:spPr>
          <a:xfrm>
            <a:off x="695459" y="309093"/>
            <a:ext cx="7585656" cy="5756856"/>
          </a:xfrm>
          <a:custGeom>
            <a:avLst/>
            <a:gdLst>
              <a:gd name="connsiteX0" fmla="*/ 7585656 w 7585656"/>
              <a:gd name="connsiteY0" fmla="*/ 0 h 5756856"/>
              <a:gd name="connsiteX1" fmla="*/ 7521262 w 7585656"/>
              <a:gd name="connsiteY1" fmla="*/ 12879 h 5756856"/>
              <a:gd name="connsiteX2" fmla="*/ 7443989 w 7585656"/>
              <a:gd name="connsiteY2" fmla="*/ 51515 h 5756856"/>
              <a:gd name="connsiteX3" fmla="*/ 7328079 w 7585656"/>
              <a:gd name="connsiteY3" fmla="*/ 64394 h 5756856"/>
              <a:gd name="connsiteX4" fmla="*/ 6954592 w 7585656"/>
              <a:gd name="connsiteY4" fmla="*/ 90152 h 5756856"/>
              <a:gd name="connsiteX5" fmla="*/ 6593983 w 7585656"/>
              <a:gd name="connsiteY5" fmla="*/ 115910 h 5756856"/>
              <a:gd name="connsiteX6" fmla="*/ 5756856 w 7585656"/>
              <a:gd name="connsiteY6" fmla="*/ 103031 h 5756856"/>
              <a:gd name="connsiteX7" fmla="*/ 5383369 w 7585656"/>
              <a:gd name="connsiteY7" fmla="*/ 77273 h 5756856"/>
              <a:gd name="connsiteX8" fmla="*/ 4121240 w 7585656"/>
              <a:gd name="connsiteY8" fmla="*/ 90152 h 5756856"/>
              <a:gd name="connsiteX9" fmla="*/ 3503054 w 7585656"/>
              <a:gd name="connsiteY9" fmla="*/ 103031 h 5756856"/>
              <a:gd name="connsiteX10" fmla="*/ 1712890 w 7585656"/>
              <a:gd name="connsiteY10" fmla="*/ 90152 h 5756856"/>
              <a:gd name="connsiteX11" fmla="*/ 850006 w 7585656"/>
              <a:gd name="connsiteY11" fmla="*/ 64394 h 5756856"/>
              <a:gd name="connsiteX12" fmla="*/ 218941 w 7585656"/>
              <a:gd name="connsiteY12" fmla="*/ 77273 h 5756856"/>
              <a:gd name="connsiteX13" fmla="*/ 128789 w 7585656"/>
              <a:gd name="connsiteY13" fmla="*/ 90152 h 5756856"/>
              <a:gd name="connsiteX14" fmla="*/ 90152 w 7585656"/>
              <a:gd name="connsiteY14" fmla="*/ 103031 h 5756856"/>
              <a:gd name="connsiteX15" fmla="*/ 64395 w 7585656"/>
              <a:gd name="connsiteY15" fmla="*/ 141668 h 5756856"/>
              <a:gd name="connsiteX16" fmla="*/ 38637 w 7585656"/>
              <a:gd name="connsiteY16" fmla="*/ 231820 h 5756856"/>
              <a:gd name="connsiteX17" fmla="*/ 51516 w 7585656"/>
              <a:gd name="connsiteY17" fmla="*/ 373487 h 5756856"/>
              <a:gd name="connsiteX18" fmla="*/ 77273 w 7585656"/>
              <a:gd name="connsiteY18" fmla="*/ 515155 h 5756856"/>
              <a:gd name="connsiteX19" fmla="*/ 90152 w 7585656"/>
              <a:gd name="connsiteY19" fmla="*/ 618186 h 5756856"/>
              <a:gd name="connsiteX20" fmla="*/ 77273 w 7585656"/>
              <a:gd name="connsiteY20" fmla="*/ 888642 h 5756856"/>
              <a:gd name="connsiteX21" fmla="*/ 64395 w 7585656"/>
              <a:gd name="connsiteY21" fmla="*/ 1094704 h 5756856"/>
              <a:gd name="connsiteX22" fmla="*/ 38637 w 7585656"/>
              <a:gd name="connsiteY22" fmla="*/ 1532586 h 5756856"/>
              <a:gd name="connsiteX23" fmla="*/ 25758 w 7585656"/>
              <a:gd name="connsiteY23" fmla="*/ 1622738 h 5756856"/>
              <a:gd name="connsiteX24" fmla="*/ 0 w 7585656"/>
              <a:gd name="connsiteY24" fmla="*/ 2176530 h 5756856"/>
              <a:gd name="connsiteX25" fmla="*/ 12879 w 7585656"/>
              <a:gd name="connsiteY25" fmla="*/ 2524259 h 5756856"/>
              <a:gd name="connsiteX26" fmla="*/ 38637 w 7585656"/>
              <a:gd name="connsiteY26" fmla="*/ 2653048 h 5756856"/>
              <a:gd name="connsiteX27" fmla="*/ 64395 w 7585656"/>
              <a:gd name="connsiteY27" fmla="*/ 2807594 h 5756856"/>
              <a:gd name="connsiteX28" fmla="*/ 51516 w 7585656"/>
              <a:gd name="connsiteY28" fmla="*/ 3863662 h 5756856"/>
              <a:gd name="connsiteX29" fmla="*/ 38637 w 7585656"/>
              <a:gd name="connsiteY29" fmla="*/ 4185634 h 5756856"/>
              <a:gd name="connsiteX30" fmla="*/ 51516 w 7585656"/>
              <a:gd name="connsiteY30" fmla="*/ 5589431 h 5756856"/>
              <a:gd name="connsiteX31" fmla="*/ 64395 w 7585656"/>
              <a:gd name="connsiteY31" fmla="*/ 5679583 h 5756856"/>
              <a:gd name="connsiteX32" fmla="*/ 77273 w 7585656"/>
              <a:gd name="connsiteY32" fmla="*/ 5718220 h 5756856"/>
              <a:gd name="connsiteX33" fmla="*/ 115910 w 7585656"/>
              <a:gd name="connsiteY33" fmla="*/ 5743977 h 5756856"/>
              <a:gd name="connsiteX34" fmla="*/ 154547 w 7585656"/>
              <a:gd name="connsiteY34" fmla="*/ 5731099 h 5756856"/>
              <a:gd name="connsiteX35" fmla="*/ 180304 w 7585656"/>
              <a:gd name="connsiteY35" fmla="*/ 5692462 h 5756856"/>
              <a:gd name="connsiteX36" fmla="*/ 257578 w 7585656"/>
              <a:gd name="connsiteY36" fmla="*/ 5666704 h 5756856"/>
              <a:gd name="connsiteX37" fmla="*/ 296214 w 7585656"/>
              <a:gd name="connsiteY37" fmla="*/ 5653825 h 5756856"/>
              <a:gd name="connsiteX38" fmla="*/ 334851 w 7585656"/>
              <a:gd name="connsiteY38" fmla="*/ 5640946 h 5756856"/>
              <a:gd name="connsiteX39" fmla="*/ 669702 w 7585656"/>
              <a:gd name="connsiteY39" fmla="*/ 5653825 h 5756856"/>
              <a:gd name="connsiteX40" fmla="*/ 888642 w 7585656"/>
              <a:gd name="connsiteY40" fmla="*/ 5679583 h 5756856"/>
              <a:gd name="connsiteX41" fmla="*/ 1017431 w 7585656"/>
              <a:gd name="connsiteY41" fmla="*/ 5705341 h 5756856"/>
              <a:gd name="connsiteX42" fmla="*/ 1184856 w 7585656"/>
              <a:gd name="connsiteY42" fmla="*/ 5731099 h 5756856"/>
              <a:gd name="connsiteX43" fmla="*/ 1223493 w 7585656"/>
              <a:gd name="connsiteY43" fmla="*/ 5743977 h 5756856"/>
              <a:gd name="connsiteX44" fmla="*/ 1481071 w 7585656"/>
              <a:gd name="connsiteY44" fmla="*/ 5718220 h 5756856"/>
              <a:gd name="connsiteX45" fmla="*/ 1558344 w 7585656"/>
              <a:gd name="connsiteY45" fmla="*/ 5692462 h 5756856"/>
              <a:gd name="connsiteX46" fmla="*/ 1712890 w 7585656"/>
              <a:gd name="connsiteY46" fmla="*/ 5679583 h 5756856"/>
              <a:gd name="connsiteX47" fmla="*/ 2189409 w 7585656"/>
              <a:gd name="connsiteY47" fmla="*/ 5692462 h 5756856"/>
              <a:gd name="connsiteX48" fmla="*/ 2859110 w 7585656"/>
              <a:gd name="connsiteY48" fmla="*/ 5718220 h 5756856"/>
              <a:gd name="connsiteX49" fmla="*/ 3155324 w 7585656"/>
              <a:gd name="connsiteY49" fmla="*/ 5705341 h 5756856"/>
              <a:gd name="connsiteX50" fmla="*/ 4005330 w 7585656"/>
              <a:gd name="connsiteY50" fmla="*/ 5679583 h 5756856"/>
              <a:gd name="connsiteX51" fmla="*/ 4675031 w 7585656"/>
              <a:gd name="connsiteY51" fmla="*/ 5692462 h 5756856"/>
              <a:gd name="connsiteX52" fmla="*/ 4803820 w 7585656"/>
              <a:gd name="connsiteY52" fmla="*/ 5718220 h 5756856"/>
              <a:gd name="connsiteX53" fmla="*/ 4971245 w 7585656"/>
              <a:gd name="connsiteY53" fmla="*/ 5731099 h 5756856"/>
              <a:gd name="connsiteX54" fmla="*/ 5563673 w 7585656"/>
              <a:gd name="connsiteY54" fmla="*/ 5756856 h 5756856"/>
              <a:gd name="connsiteX55" fmla="*/ 6426558 w 7585656"/>
              <a:gd name="connsiteY55" fmla="*/ 5731099 h 5756856"/>
              <a:gd name="connsiteX56" fmla="*/ 6671256 w 7585656"/>
              <a:gd name="connsiteY56" fmla="*/ 5705341 h 5756856"/>
              <a:gd name="connsiteX57" fmla="*/ 6761409 w 7585656"/>
              <a:gd name="connsiteY57" fmla="*/ 5679583 h 5756856"/>
              <a:gd name="connsiteX58" fmla="*/ 6800045 w 7585656"/>
              <a:gd name="connsiteY58" fmla="*/ 5666704 h 5756856"/>
              <a:gd name="connsiteX59" fmla="*/ 6877318 w 7585656"/>
              <a:gd name="connsiteY59" fmla="*/ 5615189 h 5756856"/>
              <a:gd name="connsiteX60" fmla="*/ 6890197 w 7585656"/>
              <a:gd name="connsiteY60" fmla="*/ 5434884 h 5756856"/>
              <a:gd name="connsiteX61" fmla="*/ 6903076 w 7585656"/>
              <a:gd name="connsiteY61" fmla="*/ 4842456 h 5756856"/>
              <a:gd name="connsiteX62" fmla="*/ 6915955 w 7585656"/>
              <a:gd name="connsiteY62" fmla="*/ 4790941 h 5756856"/>
              <a:gd name="connsiteX63" fmla="*/ 6928834 w 7585656"/>
              <a:gd name="connsiteY63" fmla="*/ 4726546 h 5756856"/>
              <a:gd name="connsiteX64" fmla="*/ 6915955 w 7585656"/>
              <a:gd name="connsiteY64" fmla="*/ 4288665 h 5756856"/>
              <a:gd name="connsiteX65" fmla="*/ 6903076 w 7585656"/>
              <a:gd name="connsiteY65" fmla="*/ 4250028 h 5756856"/>
              <a:gd name="connsiteX66" fmla="*/ 6890197 w 7585656"/>
              <a:gd name="connsiteY66" fmla="*/ 4121239 h 5756856"/>
              <a:gd name="connsiteX67" fmla="*/ 6877318 w 7585656"/>
              <a:gd name="connsiteY67" fmla="*/ 4005330 h 5756856"/>
              <a:gd name="connsiteX68" fmla="*/ 6877318 w 7585656"/>
              <a:gd name="connsiteY68" fmla="*/ 3309870 h 5756856"/>
              <a:gd name="connsiteX69" fmla="*/ 6864440 w 7585656"/>
              <a:gd name="connsiteY69" fmla="*/ 2112135 h 5756856"/>
              <a:gd name="connsiteX70" fmla="*/ 6877318 w 7585656"/>
              <a:gd name="connsiteY70" fmla="*/ 1983346 h 5756856"/>
              <a:gd name="connsiteX71" fmla="*/ 6915955 w 7585656"/>
              <a:gd name="connsiteY71" fmla="*/ 1957589 h 5756856"/>
              <a:gd name="connsiteX72" fmla="*/ 6903076 w 7585656"/>
              <a:gd name="connsiteY72" fmla="*/ 1700011 h 5756856"/>
              <a:gd name="connsiteX73" fmla="*/ 6877318 w 7585656"/>
              <a:gd name="connsiteY73" fmla="*/ 1571222 h 5756856"/>
              <a:gd name="connsiteX74" fmla="*/ 6851561 w 7585656"/>
              <a:gd name="connsiteY74" fmla="*/ 1493949 h 5756856"/>
              <a:gd name="connsiteX75" fmla="*/ 6838682 w 7585656"/>
              <a:gd name="connsiteY75" fmla="*/ 1455313 h 5756856"/>
              <a:gd name="connsiteX76" fmla="*/ 6387921 w 7585656"/>
              <a:gd name="connsiteY76" fmla="*/ 1416676 h 5756856"/>
              <a:gd name="connsiteX77" fmla="*/ 6284890 w 7585656"/>
              <a:gd name="connsiteY77" fmla="*/ 1403797 h 5756856"/>
              <a:gd name="connsiteX78" fmla="*/ 6233375 w 7585656"/>
              <a:gd name="connsiteY78" fmla="*/ 1390918 h 5756856"/>
              <a:gd name="connsiteX79" fmla="*/ 6078828 w 7585656"/>
              <a:gd name="connsiteY79" fmla="*/ 1365161 h 5756856"/>
              <a:gd name="connsiteX80" fmla="*/ 5988676 w 7585656"/>
              <a:gd name="connsiteY80" fmla="*/ 1339403 h 5756856"/>
              <a:gd name="connsiteX81" fmla="*/ 5898524 w 7585656"/>
              <a:gd name="connsiteY81" fmla="*/ 1326524 h 5756856"/>
              <a:gd name="connsiteX82" fmla="*/ 5847009 w 7585656"/>
              <a:gd name="connsiteY82" fmla="*/ 1313645 h 5756856"/>
              <a:gd name="connsiteX83" fmla="*/ 5782614 w 7585656"/>
              <a:gd name="connsiteY83" fmla="*/ 1300766 h 5756856"/>
              <a:gd name="connsiteX84" fmla="*/ 5306096 w 7585656"/>
              <a:gd name="connsiteY84" fmla="*/ 1313645 h 5756856"/>
              <a:gd name="connsiteX85" fmla="*/ 5215944 w 7585656"/>
              <a:gd name="connsiteY85" fmla="*/ 1326524 h 5756856"/>
              <a:gd name="connsiteX86" fmla="*/ 4997003 w 7585656"/>
              <a:gd name="connsiteY86" fmla="*/ 1352282 h 5756856"/>
              <a:gd name="connsiteX87" fmla="*/ 3876541 w 7585656"/>
              <a:gd name="connsiteY87" fmla="*/ 1339403 h 5756856"/>
              <a:gd name="connsiteX88" fmla="*/ 3721995 w 7585656"/>
              <a:gd name="connsiteY88" fmla="*/ 1326524 h 5756856"/>
              <a:gd name="connsiteX89" fmla="*/ 2305318 w 7585656"/>
              <a:gd name="connsiteY89" fmla="*/ 1300766 h 5756856"/>
              <a:gd name="connsiteX90" fmla="*/ 1944710 w 7585656"/>
              <a:gd name="connsiteY90" fmla="*/ 1313645 h 5756856"/>
              <a:gd name="connsiteX91" fmla="*/ 1674254 w 7585656"/>
              <a:gd name="connsiteY91" fmla="*/ 1326524 h 5756856"/>
              <a:gd name="connsiteX92" fmla="*/ 901521 w 7585656"/>
              <a:gd name="connsiteY92" fmla="*/ 1352282 h 5756856"/>
              <a:gd name="connsiteX93" fmla="*/ 759854 w 7585656"/>
              <a:gd name="connsiteY93" fmla="*/ 1403797 h 5756856"/>
              <a:gd name="connsiteX94" fmla="*/ 746975 w 7585656"/>
              <a:gd name="connsiteY94" fmla="*/ 1442434 h 5756856"/>
              <a:gd name="connsiteX95" fmla="*/ 734096 w 7585656"/>
              <a:gd name="connsiteY95" fmla="*/ 1841679 h 5756856"/>
              <a:gd name="connsiteX96" fmla="*/ 708338 w 7585656"/>
              <a:gd name="connsiteY96" fmla="*/ 1944710 h 5756856"/>
              <a:gd name="connsiteX97" fmla="*/ 695459 w 7585656"/>
              <a:gd name="connsiteY97" fmla="*/ 2021983 h 5756856"/>
              <a:gd name="connsiteX98" fmla="*/ 682580 w 7585656"/>
              <a:gd name="connsiteY98" fmla="*/ 3528811 h 5756856"/>
              <a:gd name="connsiteX99" fmla="*/ 695459 w 7585656"/>
              <a:gd name="connsiteY99" fmla="*/ 3567448 h 5756856"/>
              <a:gd name="connsiteX100" fmla="*/ 682580 w 7585656"/>
              <a:gd name="connsiteY100" fmla="*/ 4623515 h 5756856"/>
              <a:gd name="connsiteX101" fmla="*/ 682580 w 7585656"/>
              <a:gd name="connsiteY101" fmla="*/ 5164428 h 5756856"/>
              <a:gd name="connsiteX102" fmla="*/ 1326524 w 7585656"/>
              <a:gd name="connsiteY102" fmla="*/ 5177307 h 5756856"/>
              <a:gd name="connsiteX103" fmla="*/ 1893195 w 7585656"/>
              <a:gd name="connsiteY103" fmla="*/ 5203065 h 5756856"/>
              <a:gd name="connsiteX104" fmla="*/ 3013656 w 7585656"/>
              <a:gd name="connsiteY104" fmla="*/ 5190186 h 5756856"/>
              <a:gd name="connsiteX105" fmla="*/ 3065172 w 7585656"/>
              <a:gd name="connsiteY105" fmla="*/ 5177307 h 5756856"/>
              <a:gd name="connsiteX106" fmla="*/ 3232597 w 7585656"/>
              <a:gd name="connsiteY106" fmla="*/ 5151549 h 5756856"/>
              <a:gd name="connsiteX107" fmla="*/ 3309871 w 7585656"/>
              <a:gd name="connsiteY107" fmla="*/ 5125792 h 5756856"/>
              <a:gd name="connsiteX108" fmla="*/ 3348507 w 7585656"/>
              <a:gd name="connsiteY108" fmla="*/ 5112913 h 5756856"/>
              <a:gd name="connsiteX109" fmla="*/ 3425780 w 7585656"/>
              <a:gd name="connsiteY109" fmla="*/ 5100034 h 5756856"/>
              <a:gd name="connsiteX110" fmla="*/ 3760631 w 7585656"/>
              <a:gd name="connsiteY110" fmla="*/ 5112913 h 5756856"/>
              <a:gd name="connsiteX111" fmla="*/ 3837904 w 7585656"/>
              <a:gd name="connsiteY111" fmla="*/ 5138670 h 5756856"/>
              <a:gd name="connsiteX112" fmla="*/ 3889420 w 7585656"/>
              <a:gd name="connsiteY112" fmla="*/ 5151549 h 5756856"/>
              <a:gd name="connsiteX113" fmla="*/ 3966693 w 7585656"/>
              <a:gd name="connsiteY113" fmla="*/ 5177307 h 5756856"/>
              <a:gd name="connsiteX114" fmla="*/ 4082603 w 7585656"/>
              <a:gd name="connsiteY114" fmla="*/ 5190186 h 5756856"/>
              <a:gd name="connsiteX115" fmla="*/ 4159876 w 7585656"/>
              <a:gd name="connsiteY115" fmla="*/ 5215944 h 5756856"/>
              <a:gd name="connsiteX116" fmla="*/ 4198513 w 7585656"/>
              <a:gd name="connsiteY116" fmla="*/ 5228822 h 5756856"/>
              <a:gd name="connsiteX117" fmla="*/ 4327302 w 7585656"/>
              <a:gd name="connsiteY117" fmla="*/ 5241701 h 5756856"/>
              <a:gd name="connsiteX118" fmla="*/ 5100034 w 7585656"/>
              <a:gd name="connsiteY118" fmla="*/ 5228822 h 5756856"/>
              <a:gd name="connsiteX119" fmla="*/ 5151549 w 7585656"/>
              <a:gd name="connsiteY119" fmla="*/ 5215944 h 5756856"/>
              <a:gd name="connsiteX120" fmla="*/ 5241702 w 7585656"/>
              <a:gd name="connsiteY120" fmla="*/ 5203065 h 5756856"/>
              <a:gd name="connsiteX121" fmla="*/ 5293217 w 7585656"/>
              <a:gd name="connsiteY121" fmla="*/ 5190186 h 5756856"/>
              <a:gd name="connsiteX122" fmla="*/ 5357611 w 7585656"/>
              <a:gd name="connsiteY122" fmla="*/ 5177307 h 5756856"/>
              <a:gd name="connsiteX123" fmla="*/ 5396248 w 7585656"/>
              <a:gd name="connsiteY123" fmla="*/ 5164428 h 5756856"/>
              <a:gd name="connsiteX124" fmla="*/ 5499279 w 7585656"/>
              <a:gd name="connsiteY124" fmla="*/ 5151549 h 5756856"/>
              <a:gd name="connsiteX125" fmla="*/ 5782614 w 7585656"/>
              <a:gd name="connsiteY125" fmla="*/ 5125792 h 5756856"/>
              <a:gd name="connsiteX126" fmla="*/ 5847009 w 7585656"/>
              <a:gd name="connsiteY126" fmla="*/ 5048518 h 5756856"/>
              <a:gd name="connsiteX127" fmla="*/ 5821251 w 7585656"/>
              <a:gd name="connsiteY127" fmla="*/ 4211392 h 5756856"/>
              <a:gd name="connsiteX128" fmla="*/ 5808372 w 7585656"/>
              <a:gd name="connsiteY128" fmla="*/ 3992451 h 5756856"/>
              <a:gd name="connsiteX129" fmla="*/ 5795493 w 7585656"/>
              <a:gd name="connsiteY129" fmla="*/ 3940935 h 5756856"/>
              <a:gd name="connsiteX130" fmla="*/ 5821251 w 7585656"/>
              <a:gd name="connsiteY130" fmla="*/ 3348507 h 5756856"/>
              <a:gd name="connsiteX131" fmla="*/ 5834130 w 7585656"/>
              <a:gd name="connsiteY131" fmla="*/ 3309870 h 5756856"/>
              <a:gd name="connsiteX132" fmla="*/ 5847009 w 7585656"/>
              <a:gd name="connsiteY132" fmla="*/ 3232597 h 5756856"/>
              <a:gd name="connsiteX133" fmla="*/ 5847009 w 7585656"/>
              <a:gd name="connsiteY133" fmla="*/ 2730321 h 5756856"/>
              <a:gd name="connsiteX134" fmla="*/ 5821251 w 7585656"/>
              <a:gd name="connsiteY134" fmla="*/ 2627290 h 5756856"/>
              <a:gd name="connsiteX135" fmla="*/ 5795493 w 7585656"/>
              <a:gd name="connsiteY135" fmla="*/ 2537138 h 5756856"/>
              <a:gd name="connsiteX136" fmla="*/ 5769735 w 7585656"/>
              <a:gd name="connsiteY136" fmla="*/ 2485622 h 5756856"/>
              <a:gd name="connsiteX137" fmla="*/ 5743978 w 7585656"/>
              <a:gd name="connsiteY137" fmla="*/ 2446986 h 5756856"/>
              <a:gd name="connsiteX138" fmla="*/ 5718220 w 7585656"/>
              <a:gd name="connsiteY138" fmla="*/ 2369713 h 5756856"/>
              <a:gd name="connsiteX139" fmla="*/ 5705341 w 7585656"/>
              <a:gd name="connsiteY139" fmla="*/ 2331076 h 5756856"/>
              <a:gd name="connsiteX140" fmla="*/ 5692462 w 7585656"/>
              <a:gd name="connsiteY140" fmla="*/ 1931831 h 5756856"/>
              <a:gd name="connsiteX141" fmla="*/ 5653826 w 7585656"/>
              <a:gd name="connsiteY141" fmla="*/ 1918952 h 5756856"/>
              <a:gd name="connsiteX142" fmla="*/ 5254580 w 7585656"/>
              <a:gd name="connsiteY142" fmla="*/ 1931831 h 5756856"/>
              <a:gd name="connsiteX143" fmla="*/ 3503054 w 7585656"/>
              <a:gd name="connsiteY143" fmla="*/ 1944710 h 5756856"/>
              <a:gd name="connsiteX144" fmla="*/ 3335628 w 7585656"/>
              <a:gd name="connsiteY144" fmla="*/ 1957589 h 5756856"/>
              <a:gd name="connsiteX145" fmla="*/ 2382592 w 7585656"/>
              <a:gd name="connsiteY145" fmla="*/ 1931831 h 5756856"/>
              <a:gd name="connsiteX146" fmla="*/ 2343955 w 7585656"/>
              <a:gd name="connsiteY146" fmla="*/ 1918952 h 5756856"/>
              <a:gd name="connsiteX147" fmla="*/ 1635617 w 7585656"/>
              <a:gd name="connsiteY147" fmla="*/ 1918952 h 5756856"/>
              <a:gd name="connsiteX148" fmla="*/ 1661375 w 7585656"/>
              <a:gd name="connsiteY148" fmla="*/ 2060620 h 5756856"/>
              <a:gd name="connsiteX149" fmla="*/ 1687133 w 7585656"/>
              <a:gd name="connsiteY149" fmla="*/ 2137893 h 5756856"/>
              <a:gd name="connsiteX150" fmla="*/ 1712890 w 7585656"/>
              <a:gd name="connsiteY150" fmla="*/ 2240924 h 5756856"/>
              <a:gd name="connsiteX151" fmla="*/ 1738648 w 7585656"/>
              <a:gd name="connsiteY151" fmla="*/ 2318197 h 5756856"/>
              <a:gd name="connsiteX152" fmla="*/ 1751527 w 7585656"/>
              <a:gd name="connsiteY152" fmla="*/ 2356834 h 5756856"/>
              <a:gd name="connsiteX153" fmla="*/ 1764406 w 7585656"/>
              <a:gd name="connsiteY153" fmla="*/ 2434107 h 5756856"/>
              <a:gd name="connsiteX154" fmla="*/ 1751527 w 7585656"/>
              <a:gd name="connsiteY154" fmla="*/ 2756079 h 5756856"/>
              <a:gd name="connsiteX155" fmla="*/ 1738648 w 7585656"/>
              <a:gd name="connsiteY155" fmla="*/ 2846231 h 5756856"/>
              <a:gd name="connsiteX156" fmla="*/ 1725769 w 7585656"/>
              <a:gd name="connsiteY156" fmla="*/ 2962141 h 5756856"/>
              <a:gd name="connsiteX157" fmla="*/ 1712890 w 7585656"/>
              <a:gd name="connsiteY157" fmla="*/ 3438659 h 5756856"/>
              <a:gd name="connsiteX158" fmla="*/ 1687133 w 7585656"/>
              <a:gd name="connsiteY158" fmla="*/ 3593206 h 5756856"/>
              <a:gd name="connsiteX159" fmla="*/ 1700011 w 7585656"/>
              <a:gd name="connsiteY159" fmla="*/ 3825025 h 5756856"/>
              <a:gd name="connsiteX160" fmla="*/ 1712890 w 7585656"/>
              <a:gd name="connsiteY160" fmla="*/ 3966693 h 5756856"/>
              <a:gd name="connsiteX161" fmla="*/ 1725769 w 7585656"/>
              <a:gd name="connsiteY161" fmla="*/ 4198513 h 5756856"/>
              <a:gd name="connsiteX162" fmla="*/ 1712890 w 7585656"/>
              <a:gd name="connsiteY162" fmla="*/ 4327301 h 5756856"/>
              <a:gd name="connsiteX163" fmla="*/ 1700011 w 7585656"/>
              <a:gd name="connsiteY163" fmla="*/ 4378817 h 5756856"/>
              <a:gd name="connsiteX164" fmla="*/ 2511380 w 7585656"/>
              <a:gd name="connsiteY164" fmla="*/ 4404575 h 5756856"/>
              <a:gd name="connsiteX165" fmla="*/ 3631842 w 7585656"/>
              <a:gd name="connsiteY165" fmla="*/ 4378817 h 5756856"/>
              <a:gd name="connsiteX166" fmla="*/ 4031087 w 7585656"/>
              <a:gd name="connsiteY166" fmla="*/ 4340180 h 5756856"/>
              <a:gd name="connsiteX167" fmla="*/ 4623516 w 7585656"/>
              <a:gd name="connsiteY167" fmla="*/ 4353059 h 5756856"/>
              <a:gd name="connsiteX168" fmla="*/ 4700789 w 7585656"/>
              <a:gd name="connsiteY168" fmla="*/ 4365938 h 5756856"/>
              <a:gd name="connsiteX169" fmla="*/ 4855335 w 7585656"/>
              <a:gd name="connsiteY169" fmla="*/ 4378817 h 5756856"/>
              <a:gd name="connsiteX170" fmla="*/ 4945487 w 7585656"/>
              <a:gd name="connsiteY170" fmla="*/ 4391696 h 5756856"/>
              <a:gd name="connsiteX171" fmla="*/ 5087155 w 7585656"/>
              <a:gd name="connsiteY171" fmla="*/ 4417453 h 5756856"/>
              <a:gd name="connsiteX172" fmla="*/ 5177307 w 7585656"/>
              <a:gd name="connsiteY172" fmla="*/ 4404575 h 5756856"/>
              <a:gd name="connsiteX173" fmla="*/ 5190186 w 7585656"/>
              <a:gd name="connsiteY173" fmla="*/ 4365938 h 5756856"/>
              <a:gd name="connsiteX174" fmla="*/ 5215944 w 7585656"/>
              <a:gd name="connsiteY174" fmla="*/ 4224270 h 5756856"/>
              <a:gd name="connsiteX175" fmla="*/ 5228823 w 7585656"/>
              <a:gd name="connsiteY175" fmla="*/ 4185634 h 5756856"/>
              <a:gd name="connsiteX176" fmla="*/ 5215944 w 7585656"/>
              <a:gd name="connsiteY176" fmla="*/ 3889420 h 5756856"/>
              <a:gd name="connsiteX177" fmla="*/ 5203065 w 7585656"/>
              <a:gd name="connsiteY177" fmla="*/ 3812146 h 5756856"/>
              <a:gd name="connsiteX178" fmla="*/ 5190186 w 7585656"/>
              <a:gd name="connsiteY178" fmla="*/ 3709115 h 5756856"/>
              <a:gd name="connsiteX179" fmla="*/ 5177307 w 7585656"/>
              <a:gd name="connsiteY179" fmla="*/ 3541690 h 5756856"/>
              <a:gd name="connsiteX180" fmla="*/ 5151549 w 7585656"/>
              <a:gd name="connsiteY180" fmla="*/ 3296992 h 5756856"/>
              <a:gd name="connsiteX181" fmla="*/ 5138671 w 7585656"/>
              <a:gd name="connsiteY181" fmla="*/ 3155324 h 5756856"/>
              <a:gd name="connsiteX182" fmla="*/ 5151549 w 7585656"/>
              <a:gd name="connsiteY182" fmla="*/ 2730321 h 5756856"/>
              <a:gd name="connsiteX183" fmla="*/ 5138671 w 7585656"/>
              <a:gd name="connsiteY183" fmla="*/ 2640169 h 5756856"/>
              <a:gd name="connsiteX184" fmla="*/ 5100034 w 7585656"/>
              <a:gd name="connsiteY184" fmla="*/ 2665927 h 5756856"/>
              <a:gd name="connsiteX185" fmla="*/ 5061397 w 7585656"/>
              <a:gd name="connsiteY185" fmla="*/ 2678806 h 5756856"/>
              <a:gd name="connsiteX186" fmla="*/ 4739426 w 7585656"/>
              <a:gd name="connsiteY186" fmla="*/ 2665927 h 5756856"/>
              <a:gd name="connsiteX187" fmla="*/ 4636395 w 7585656"/>
              <a:gd name="connsiteY187" fmla="*/ 2653048 h 5756856"/>
              <a:gd name="connsiteX188" fmla="*/ 4494727 w 7585656"/>
              <a:gd name="connsiteY188" fmla="*/ 2627290 h 5756856"/>
              <a:gd name="connsiteX189" fmla="*/ 4018209 w 7585656"/>
              <a:gd name="connsiteY189" fmla="*/ 2601532 h 5756856"/>
              <a:gd name="connsiteX190" fmla="*/ 3593206 w 7585656"/>
              <a:gd name="connsiteY190" fmla="*/ 2614411 h 5756856"/>
              <a:gd name="connsiteX191" fmla="*/ 3361386 w 7585656"/>
              <a:gd name="connsiteY191" fmla="*/ 2640169 h 5756856"/>
              <a:gd name="connsiteX192" fmla="*/ 3181082 w 7585656"/>
              <a:gd name="connsiteY192" fmla="*/ 2653048 h 5756856"/>
              <a:gd name="connsiteX193" fmla="*/ 2498502 w 7585656"/>
              <a:gd name="connsiteY193" fmla="*/ 2678806 h 5756856"/>
              <a:gd name="connsiteX194" fmla="*/ 2485623 w 7585656"/>
              <a:gd name="connsiteY194" fmla="*/ 2717442 h 5756856"/>
              <a:gd name="connsiteX195" fmla="*/ 2459865 w 7585656"/>
              <a:gd name="connsiteY195" fmla="*/ 2987899 h 5756856"/>
              <a:gd name="connsiteX196" fmla="*/ 2434107 w 7585656"/>
              <a:gd name="connsiteY196" fmla="*/ 3116687 h 5756856"/>
              <a:gd name="connsiteX197" fmla="*/ 2421228 w 7585656"/>
              <a:gd name="connsiteY197" fmla="*/ 3181082 h 5756856"/>
              <a:gd name="connsiteX198" fmla="*/ 2408349 w 7585656"/>
              <a:gd name="connsiteY198" fmla="*/ 3232597 h 5756856"/>
              <a:gd name="connsiteX199" fmla="*/ 2395471 w 7585656"/>
              <a:gd name="connsiteY199" fmla="*/ 3309870 h 5756856"/>
              <a:gd name="connsiteX200" fmla="*/ 2369713 w 7585656"/>
              <a:gd name="connsiteY200" fmla="*/ 3387144 h 5756856"/>
              <a:gd name="connsiteX201" fmla="*/ 2382592 w 7585656"/>
              <a:gd name="connsiteY201" fmla="*/ 3618963 h 5756856"/>
              <a:gd name="connsiteX202" fmla="*/ 2408349 w 7585656"/>
              <a:gd name="connsiteY202" fmla="*/ 3696237 h 5756856"/>
              <a:gd name="connsiteX203" fmla="*/ 2446986 w 7585656"/>
              <a:gd name="connsiteY203" fmla="*/ 3837904 h 5756856"/>
              <a:gd name="connsiteX204" fmla="*/ 2459865 w 7585656"/>
              <a:gd name="connsiteY204" fmla="*/ 3876541 h 5756856"/>
              <a:gd name="connsiteX205" fmla="*/ 2562896 w 7585656"/>
              <a:gd name="connsiteY205" fmla="*/ 3902299 h 5756856"/>
              <a:gd name="connsiteX206" fmla="*/ 2601533 w 7585656"/>
              <a:gd name="connsiteY206" fmla="*/ 3915177 h 5756856"/>
              <a:gd name="connsiteX207" fmla="*/ 2730321 w 7585656"/>
              <a:gd name="connsiteY207" fmla="*/ 3928056 h 5756856"/>
              <a:gd name="connsiteX208" fmla="*/ 3374265 w 7585656"/>
              <a:gd name="connsiteY208" fmla="*/ 3902299 h 5756856"/>
              <a:gd name="connsiteX209" fmla="*/ 3348507 w 7585656"/>
              <a:gd name="connsiteY209" fmla="*/ 3825025 h 5756856"/>
              <a:gd name="connsiteX210" fmla="*/ 3322749 w 7585656"/>
              <a:gd name="connsiteY210" fmla="*/ 3670479 h 575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7585656" h="5756856">
                <a:moveTo>
                  <a:pt x="7585656" y="0"/>
                </a:moveTo>
                <a:cubicBezTo>
                  <a:pt x="7564191" y="4293"/>
                  <a:pt x="7541758" y="5193"/>
                  <a:pt x="7521262" y="12879"/>
                </a:cubicBezTo>
                <a:cubicBezTo>
                  <a:pt x="7450055" y="39582"/>
                  <a:pt x="7515970" y="39519"/>
                  <a:pt x="7443989" y="51515"/>
                </a:cubicBezTo>
                <a:cubicBezTo>
                  <a:pt x="7405643" y="57906"/>
                  <a:pt x="7366833" y="61334"/>
                  <a:pt x="7328079" y="64394"/>
                </a:cubicBezTo>
                <a:lnTo>
                  <a:pt x="6954592" y="90152"/>
                </a:lnTo>
                <a:cubicBezTo>
                  <a:pt x="6688315" y="105815"/>
                  <a:pt x="6808457" y="96412"/>
                  <a:pt x="6593983" y="115910"/>
                </a:cubicBezTo>
                <a:lnTo>
                  <a:pt x="5756856" y="103031"/>
                </a:lnTo>
                <a:cubicBezTo>
                  <a:pt x="5501983" y="97172"/>
                  <a:pt x="5548238" y="100826"/>
                  <a:pt x="5383369" y="77273"/>
                </a:cubicBezTo>
                <a:lnTo>
                  <a:pt x="4121240" y="90152"/>
                </a:lnTo>
                <a:cubicBezTo>
                  <a:pt x="3915153" y="92975"/>
                  <a:pt x="3709161" y="103031"/>
                  <a:pt x="3503054" y="103031"/>
                </a:cubicBezTo>
                <a:lnTo>
                  <a:pt x="1712890" y="90152"/>
                </a:lnTo>
                <a:cubicBezTo>
                  <a:pt x="1459469" y="80405"/>
                  <a:pt x="1084044" y="64394"/>
                  <a:pt x="850006" y="64394"/>
                </a:cubicBezTo>
                <a:cubicBezTo>
                  <a:pt x="639607" y="64394"/>
                  <a:pt x="429296" y="72980"/>
                  <a:pt x="218941" y="77273"/>
                </a:cubicBezTo>
                <a:cubicBezTo>
                  <a:pt x="188890" y="81566"/>
                  <a:pt x="158555" y="84199"/>
                  <a:pt x="128789" y="90152"/>
                </a:cubicBezTo>
                <a:cubicBezTo>
                  <a:pt x="115477" y="92814"/>
                  <a:pt x="100753" y="94550"/>
                  <a:pt x="90152" y="103031"/>
                </a:cubicBezTo>
                <a:cubicBezTo>
                  <a:pt x="78065" y="112700"/>
                  <a:pt x="71317" y="127824"/>
                  <a:pt x="64395" y="141668"/>
                </a:cubicBezTo>
                <a:cubicBezTo>
                  <a:pt x="55156" y="160146"/>
                  <a:pt x="42764" y="215312"/>
                  <a:pt x="38637" y="231820"/>
                </a:cubicBezTo>
                <a:cubicBezTo>
                  <a:pt x="42930" y="279042"/>
                  <a:pt x="45976" y="326395"/>
                  <a:pt x="51516" y="373487"/>
                </a:cubicBezTo>
                <a:cubicBezTo>
                  <a:pt x="63499" y="475342"/>
                  <a:pt x="63042" y="422649"/>
                  <a:pt x="77273" y="515155"/>
                </a:cubicBezTo>
                <a:cubicBezTo>
                  <a:pt x="82536" y="549363"/>
                  <a:pt x="85859" y="583842"/>
                  <a:pt x="90152" y="618186"/>
                </a:cubicBezTo>
                <a:cubicBezTo>
                  <a:pt x="85859" y="708338"/>
                  <a:pt x="82144" y="798519"/>
                  <a:pt x="77273" y="888642"/>
                </a:cubicBezTo>
                <a:cubicBezTo>
                  <a:pt x="73558" y="957363"/>
                  <a:pt x="68110" y="1025983"/>
                  <a:pt x="64395" y="1094704"/>
                </a:cubicBezTo>
                <a:cubicBezTo>
                  <a:pt x="55552" y="1258301"/>
                  <a:pt x="54284" y="1376118"/>
                  <a:pt x="38637" y="1532586"/>
                </a:cubicBezTo>
                <a:cubicBezTo>
                  <a:pt x="35616" y="1562791"/>
                  <a:pt x="30051" y="1592687"/>
                  <a:pt x="25758" y="1622738"/>
                </a:cubicBezTo>
                <a:cubicBezTo>
                  <a:pt x="18429" y="1754650"/>
                  <a:pt x="0" y="2064725"/>
                  <a:pt x="0" y="2176530"/>
                </a:cubicBezTo>
                <a:cubicBezTo>
                  <a:pt x="0" y="2292519"/>
                  <a:pt x="6068" y="2408470"/>
                  <a:pt x="12879" y="2524259"/>
                </a:cubicBezTo>
                <a:cubicBezTo>
                  <a:pt x="20160" y="2648041"/>
                  <a:pt x="19521" y="2576583"/>
                  <a:pt x="38637" y="2653048"/>
                </a:cubicBezTo>
                <a:cubicBezTo>
                  <a:pt x="51192" y="2703268"/>
                  <a:pt x="57125" y="2756707"/>
                  <a:pt x="64395" y="2807594"/>
                </a:cubicBezTo>
                <a:cubicBezTo>
                  <a:pt x="60102" y="3159617"/>
                  <a:pt x="58095" y="3511675"/>
                  <a:pt x="51516" y="3863662"/>
                </a:cubicBezTo>
                <a:cubicBezTo>
                  <a:pt x="49509" y="3971053"/>
                  <a:pt x="38637" y="4078224"/>
                  <a:pt x="38637" y="4185634"/>
                </a:cubicBezTo>
                <a:cubicBezTo>
                  <a:pt x="38637" y="4653586"/>
                  <a:pt x="43449" y="5121549"/>
                  <a:pt x="51516" y="5589431"/>
                </a:cubicBezTo>
                <a:cubicBezTo>
                  <a:pt x="52039" y="5619782"/>
                  <a:pt x="58442" y="5649817"/>
                  <a:pt x="64395" y="5679583"/>
                </a:cubicBezTo>
                <a:cubicBezTo>
                  <a:pt x="67057" y="5692895"/>
                  <a:pt x="68792" y="5707619"/>
                  <a:pt x="77273" y="5718220"/>
                </a:cubicBezTo>
                <a:cubicBezTo>
                  <a:pt x="86942" y="5730307"/>
                  <a:pt x="103031" y="5735391"/>
                  <a:pt x="115910" y="5743977"/>
                </a:cubicBezTo>
                <a:cubicBezTo>
                  <a:pt x="128789" y="5739684"/>
                  <a:pt x="143946" y="5739580"/>
                  <a:pt x="154547" y="5731099"/>
                </a:cubicBezTo>
                <a:cubicBezTo>
                  <a:pt x="166634" y="5721430"/>
                  <a:pt x="167178" y="5700666"/>
                  <a:pt x="180304" y="5692462"/>
                </a:cubicBezTo>
                <a:cubicBezTo>
                  <a:pt x="203328" y="5678072"/>
                  <a:pt x="231820" y="5675290"/>
                  <a:pt x="257578" y="5666704"/>
                </a:cubicBezTo>
                <a:lnTo>
                  <a:pt x="296214" y="5653825"/>
                </a:lnTo>
                <a:lnTo>
                  <a:pt x="334851" y="5640946"/>
                </a:lnTo>
                <a:lnTo>
                  <a:pt x="669702" y="5653825"/>
                </a:lnTo>
                <a:cubicBezTo>
                  <a:pt x="685437" y="5654724"/>
                  <a:pt x="866852" y="5675951"/>
                  <a:pt x="888642" y="5679583"/>
                </a:cubicBezTo>
                <a:cubicBezTo>
                  <a:pt x="931826" y="5686780"/>
                  <a:pt x="974247" y="5698144"/>
                  <a:pt x="1017431" y="5705341"/>
                </a:cubicBezTo>
                <a:cubicBezTo>
                  <a:pt x="1124647" y="5723211"/>
                  <a:pt x="1068853" y="5714527"/>
                  <a:pt x="1184856" y="5731099"/>
                </a:cubicBezTo>
                <a:cubicBezTo>
                  <a:pt x="1197735" y="5735392"/>
                  <a:pt x="1209917" y="5743977"/>
                  <a:pt x="1223493" y="5743977"/>
                </a:cubicBezTo>
                <a:cubicBezTo>
                  <a:pt x="1285577" y="5743977"/>
                  <a:pt x="1405267" y="5738894"/>
                  <a:pt x="1481071" y="5718220"/>
                </a:cubicBezTo>
                <a:cubicBezTo>
                  <a:pt x="1507265" y="5711076"/>
                  <a:pt x="1531287" y="5694717"/>
                  <a:pt x="1558344" y="5692462"/>
                </a:cubicBezTo>
                <a:lnTo>
                  <a:pt x="1712890" y="5679583"/>
                </a:lnTo>
                <a:lnTo>
                  <a:pt x="2189409" y="5692462"/>
                </a:lnTo>
                <a:lnTo>
                  <a:pt x="2859110" y="5718220"/>
                </a:lnTo>
                <a:lnTo>
                  <a:pt x="3155324" y="5705341"/>
                </a:lnTo>
                <a:lnTo>
                  <a:pt x="4005330" y="5679583"/>
                </a:lnTo>
                <a:lnTo>
                  <a:pt x="4675031" y="5692462"/>
                </a:lnTo>
                <a:cubicBezTo>
                  <a:pt x="4799618" y="5696758"/>
                  <a:pt x="4706734" y="5706798"/>
                  <a:pt x="4803820" y="5718220"/>
                </a:cubicBezTo>
                <a:cubicBezTo>
                  <a:pt x="4859410" y="5724760"/>
                  <a:pt x="4915374" y="5727713"/>
                  <a:pt x="4971245" y="5731099"/>
                </a:cubicBezTo>
                <a:cubicBezTo>
                  <a:pt x="5163539" y="5742753"/>
                  <a:pt x="5372699" y="5749511"/>
                  <a:pt x="5563673" y="5756856"/>
                </a:cubicBezTo>
                <a:cubicBezTo>
                  <a:pt x="5816873" y="5750968"/>
                  <a:pt x="6158425" y="5746420"/>
                  <a:pt x="6426558" y="5731099"/>
                </a:cubicBezTo>
                <a:cubicBezTo>
                  <a:pt x="6515047" y="5726043"/>
                  <a:pt x="6585150" y="5716104"/>
                  <a:pt x="6671256" y="5705341"/>
                </a:cubicBezTo>
                <a:cubicBezTo>
                  <a:pt x="6763900" y="5674460"/>
                  <a:pt x="6648200" y="5711929"/>
                  <a:pt x="6761409" y="5679583"/>
                </a:cubicBezTo>
                <a:cubicBezTo>
                  <a:pt x="6774462" y="5675854"/>
                  <a:pt x="6788178" y="5673297"/>
                  <a:pt x="6800045" y="5666704"/>
                </a:cubicBezTo>
                <a:cubicBezTo>
                  <a:pt x="6827106" y="5651670"/>
                  <a:pt x="6877318" y="5615189"/>
                  <a:pt x="6877318" y="5615189"/>
                </a:cubicBezTo>
                <a:cubicBezTo>
                  <a:pt x="6934040" y="5530106"/>
                  <a:pt x="6890197" y="5613388"/>
                  <a:pt x="6890197" y="5434884"/>
                </a:cubicBezTo>
                <a:cubicBezTo>
                  <a:pt x="6890197" y="5237361"/>
                  <a:pt x="6895181" y="5039821"/>
                  <a:pt x="6903076" y="4842456"/>
                </a:cubicBezTo>
                <a:cubicBezTo>
                  <a:pt x="6903783" y="4824770"/>
                  <a:pt x="6912115" y="4808220"/>
                  <a:pt x="6915955" y="4790941"/>
                </a:cubicBezTo>
                <a:cubicBezTo>
                  <a:pt x="6920704" y="4769572"/>
                  <a:pt x="6924541" y="4748011"/>
                  <a:pt x="6928834" y="4726546"/>
                </a:cubicBezTo>
                <a:cubicBezTo>
                  <a:pt x="6924541" y="4580586"/>
                  <a:pt x="6923837" y="4434476"/>
                  <a:pt x="6915955" y="4288665"/>
                </a:cubicBezTo>
                <a:cubicBezTo>
                  <a:pt x="6915222" y="4275109"/>
                  <a:pt x="6905140" y="4263446"/>
                  <a:pt x="6903076" y="4250028"/>
                </a:cubicBezTo>
                <a:cubicBezTo>
                  <a:pt x="6896516" y="4207386"/>
                  <a:pt x="6894714" y="4164146"/>
                  <a:pt x="6890197" y="4121239"/>
                </a:cubicBezTo>
                <a:cubicBezTo>
                  <a:pt x="6886127" y="4082578"/>
                  <a:pt x="6881611" y="4043966"/>
                  <a:pt x="6877318" y="4005330"/>
                </a:cubicBezTo>
                <a:cubicBezTo>
                  <a:pt x="6847310" y="3345105"/>
                  <a:pt x="6877318" y="4164793"/>
                  <a:pt x="6877318" y="3309870"/>
                </a:cubicBezTo>
                <a:cubicBezTo>
                  <a:pt x="6877318" y="2910602"/>
                  <a:pt x="6868733" y="2511380"/>
                  <a:pt x="6864440" y="2112135"/>
                </a:cubicBezTo>
                <a:cubicBezTo>
                  <a:pt x="6868733" y="2069205"/>
                  <a:pt x="6863675" y="2024276"/>
                  <a:pt x="6877318" y="1983346"/>
                </a:cubicBezTo>
                <a:cubicBezTo>
                  <a:pt x="6882213" y="1968662"/>
                  <a:pt x="6914554" y="1973004"/>
                  <a:pt x="6915955" y="1957589"/>
                </a:cubicBezTo>
                <a:cubicBezTo>
                  <a:pt x="6923738" y="1871975"/>
                  <a:pt x="6909669" y="1785724"/>
                  <a:pt x="6903076" y="1700011"/>
                </a:cubicBezTo>
                <a:cubicBezTo>
                  <a:pt x="6900675" y="1668800"/>
                  <a:pt x="6887455" y="1605014"/>
                  <a:pt x="6877318" y="1571222"/>
                </a:cubicBezTo>
                <a:cubicBezTo>
                  <a:pt x="6869516" y="1545216"/>
                  <a:pt x="6860147" y="1519707"/>
                  <a:pt x="6851561" y="1493949"/>
                </a:cubicBezTo>
                <a:cubicBezTo>
                  <a:pt x="6847268" y="1481070"/>
                  <a:pt x="6851852" y="1458606"/>
                  <a:pt x="6838682" y="1455313"/>
                </a:cubicBezTo>
                <a:cubicBezTo>
                  <a:pt x="6623125" y="1401423"/>
                  <a:pt x="6771027" y="1430865"/>
                  <a:pt x="6387921" y="1416676"/>
                </a:cubicBezTo>
                <a:cubicBezTo>
                  <a:pt x="6353577" y="1412383"/>
                  <a:pt x="6319030" y="1409487"/>
                  <a:pt x="6284890" y="1403797"/>
                </a:cubicBezTo>
                <a:cubicBezTo>
                  <a:pt x="6267431" y="1400887"/>
                  <a:pt x="6250654" y="1394758"/>
                  <a:pt x="6233375" y="1390918"/>
                </a:cubicBezTo>
                <a:cubicBezTo>
                  <a:pt x="6165577" y="1375852"/>
                  <a:pt x="6154091" y="1375912"/>
                  <a:pt x="6078828" y="1365161"/>
                </a:cubicBezTo>
                <a:cubicBezTo>
                  <a:pt x="6045723" y="1354126"/>
                  <a:pt x="6024255" y="1345872"/>
                  <a:pt x="5988676" y="1339403"/>
                </a:cubicBezTo>
                <a:cubicBezTo>
                  <a:pt x="5958810" y="1333973"/>
                  <a:pt x="5928390" y="1331954"/>
                  <a:pt x="5898524" y="1326524"/>
                </a:cubicBezTo>
                <a:cubicBezTo>
                  <a:pt x="5881109" y="1323358"/>
                  <a:pt x="5864288" y="1317485"/>
                  <a:pt x="5847009" y="1313645"/>
                </a:cubicBezTo>
                <a:cubicBezTo>
                  <a:pt x="5825640" y="1308896"/>
                  <a:pt x="5804079" y="1305059"/>
                  <a:pt x="5782614" y="1300766"/>
                </a:cubicBezTo>
                <a:lnTo>
                  <a:pt x="5306096" y="1313645"/>
                </a:lnTo>
                <a:cubicBezTo>
                  <a:pt x="5275772" y="1315023"/>
                  <a:pt x="5246114" y="1323172"/>
                  <a:pt x="5215944" y="1326524"/>
                </a:cubicBezTo>
                <a:cubicBezTo>
                  <a:pt x="4987298" y="1351929"/>
                  <a:pt x="5154626" y="1326011"/>
                  <a:pt x="4997003" y="1352282"/>
                </a:cubicBezTo>
                <a:lnTo>
                  <a:pt x="3876541" y="1339403"/>
                </a:lnTo>
                <a:cubicBezTo>
                  <a:pt x="3824858" y="1338359"/>
                  <a:pt x="3773657" y="1328337"/>
                  <a:pt x="3721995" y="1326524"/>
                </a:cubicBezTo>
                <a:cubicBezTo>
                  <a:pt x="3424049" y="1316070"/>
                  <a:pt x="2525987" y="1304161"/>
                  <a:pt x="2305318" y="1300766"/>
                </a:cubicBezTo>
                <a:lnTo>
                  <a:pt x="1944710" y="1313645"/>
                </a:lnTo>
                <a:lnTo>
                  <a:pt x="1674254" y="1326524"/>
                </a:lnTo>
                <a:lnTo>
                  <a:pt x="901521" y="1352282"/>
                </a:lnTo>
                <a:cubicBezTo>
                  <a:pt x="801687" y="1363375"/>
                  <a:pt x="794648" y="1334207"/>
                  <a:pt x="759854" y="1403797"/>
                </a:cubicBezTo>
                <a:cubicBezTo>
                  <a:pt x="753783" y="1415939"/>
                  <a:pt x="751268" y="1429555"/>
                  <a:pt x="746975" y="1442434"/>
                </a:cubicBezTo>
                <a:cubicBezTo>
                  <a:pt x="742682" y="1575516"/>
                  <a:pt x="744308" y="1708920"/>
                  <a:pt x="734096" y="1841679"/>
                </a:cubicBezTo>
                <a:cubicBezTo>
                  <a:pt x="731381" y="1876975"/>
                  <a:pt x="714158" y="1909791"/>
                  <a:pt x="708338" y="1944710"/>
                </a:cubicBezTo>
                <a:lnTo>
                  <a:pt x="695459" y="2021983"/>
                </a:lnTo>
                <a:cubicBezTo>
                  <a:pt x="665174" y="2794269"/>
                  <a:pt x="657879" y="2676586"/>
                  <a:pt x="682580" y="3528811"/>
                </a:cubicBezTo>
                <a:cubicBezTo>
                  <a:pt x="682973" y="3542381"/>
                  <a:pt x="691166" y="3554569"/>
                  <a:pt x="695459" y="3567448"/>
                </a:cubicBezTo>
                <a:cubicBezTo>
                  <a:pt x="691166" y="3919470"/>
                  <a:pt x="690231" y="4271550"/>
                  <a:pt x="682580" y="4623515"/>
                </a:cubicBezTo>
                <a:cubicBezTo>
                  <a:pt x="679521" y="4764250"/>
                  <a:pt x="593512" y="5106795"/>
                  <a:pt x="682580" y="5164428"/>
                </a:cubicBezTo>
                <a:cubicBezTo>
                  <a:pt x="862828" y="5281059"/>
                  <a:pt x="1111876" y="5173014"/>
                  <a:pt x="1326524" y="5177307"/>
                </a:cubicBezTo>
                <a:cubicBezTo>
                  <a:pt x="1558813" y="5200536"/>
                  <a:pt x="1553661" y="5203065"/>
                  <a:pt x="1893195" y="5203065"/>
                </a:cubicBezTo>
                <a:cubicBezTo>
                  <a:pt x="2266707" y="5203065"/>
                  <a:pt x="2640169" y="5194479"/>
                  <a:pt x="3013656" y="5190186"/>
                </a:cubicBezTo>
                <a:cubicBezTo>
                  <a:pt x="3030828" y="5185893"/>
                  <a:pt x="3047757" y="5180473"/>
                  <a:pt x="3065172" y="5177307"/>
                </a:cubicBezTo>
                <a:cubicBezTo>
                  <a:pt x="3095133" y="5171859"/>
                  <a:pt x="3199397" y="5159849"/>
                  <a:pt x="3232597" y="5151549"/>
                </a:cubicBezTo>
                <a:cubicBezTo>
                  <a:pt x="3258938" y="5144964"/>
                  <a:pt x="3284113" y="5134378"/>
                  <a:pt x="3309871" y="5125792"/>
                </a:cubicBezTo>
                <a:cubicBezTo>
                  <a:pt x="3322750" y="5121499"/>
                  <a:pt x="3335116" y="5115145"/>
                  <a:pt x="3348507" y="5112913"/>
                </a:cubicBezTo>
                <a:lnTo>
                  <a:pt x="3425780" y="5100034"/>
                </a:lnTo>
                <a:cubicBezTo>
                  <a:pt x="3537397" y="5104327"/>
                  <a:pt x="3649419" y="5102487"/>
                  <a:pt x="3760631" y="5112913"/>
                </a:cubicBezTo>
                <a:cubicBezTo>
                  <a:pt x="3787663" y="5115447"/>
                  <a:pt x="3811564" y="5132085"/>
                  <a:pt x="3837904" y="5138670"/>
                </a:cubicBezTo>
                <a:cubicBezTo>
                  <a:pt x="3855076" y="5142963"/>
                  <a:pt x="3872466" y="5146463"/>
                  <a:pt x="3889420" y="5151549"/>
                </a:cubicBezTo>
                <a:cubicBezTo>
                  <a:pt x="3915426" y="5159351"/>
                  <a:pt x="3939708" y="5174309"/>
                  <a:pt x="3966693" y="5177307"/>
                </a:cubicBezTo>
                <a:lnTo>
                  <a:pt x="4082603" y="5190186"/>
                </a:lnTo>
                <a:lnTo>
                  <a:pt x="4159876" y="5215944"/>
                </a:lnTo>
                <a:cubicBezTo>
                  <a:pt x="4172755" y="5220237"/>
                  <a:pt x="4185005" y="5227471"/>
                  <a:pt x="4198513" y="5228822"/>
                </a:cubicBezTo>
                <a:lnTo>
                  <a:pt x="4327302" y="5241701"/>
                </a:lnTo>
                <a:lnTo>
                  <a:pt x="5100034" y="5228822"/>
                </a:lnTo>
                <a:cubicBezTo>
                  <a:pt x="5117725" y="5228269"/>
                  <a:pt x="5134134" y="5219110"/>
                  <a:pt x="5151549" y="5215944"/>
                </a:cubicBezTo>
                <a:cubicBezTo>
                  <a:pt x="5181415" y="5210514"/>
                  <a:pt x="5211836" y="5208495"/>
                  <a:pt x="5241702" y="5203065"/>
                </a:cubicBezTo>
                <a:cubicBezTo>
                  <a:pt x="5259117" y="5199899"/>
                  <a:pt x="5275938" y="5194026"/>
                  <a:pt x="5293217" y="5190186"/>
                </a:cubicBezTo>
                <a:cubicBezTo>
                  <a:pt x="5314585" y="5185437"/>
                  <a:pt x="5336375" y="5182616"/>
                  <a:pt x="5357611" y="5177307"/>
                </a:cubicBezTo>
                <a:cubicBezTo>
                  <a:pt x="5370781" y="5174014"/>
                  <a:pt x="5382891" y="5166857"/>
                  <a:pt x="5396248" y="5164428"/>
                </a:cubicBezTo>
                <a:cubicBezTo>
                  <a:pt x="5430301" y="5158237"/>
                  <a:pt x="5464905" y="5155593"/>
                  <a:pt x="5499279" y="5151549"/>
                </a:cubicBezTo>
                <a:cubicBezTo>
                  <a:pt x="5643292" y="5134606"/>
                  <a:pt x="5616065" y="5138603"/>
                  <a:pt x="5782614" y="5125792"/>
                </a:cubicBezTo>
                <a:cubicBezTo>
                  <a:pt x="5899501" y="5106311"/>
                  <a:pt x="5849900" y="5141037"/>
                  <a:pt x="5847009" y="5048518"/>
                </a:cubicBezTo>
                <a:cubicBezTo>
                  <a:pt x="5819855" y="4179561"/>
                  <a:pt x="5877202" y="4547094"/>
                  <a:pt x="5821251" y="4211392"/>
                </a:cubicBezTo>
                <a:cubicBezTo>
                  <a:pt x="5816958" y="4138412"/>
                  <a:pt x="5815303" y="4065228"/>
                  <a:pt x="5808372" y="3992451"/>
                </a:cubicBezTo>
                <a:cubicBezTo>
                  <a:pt x="5806694" y="3974830"/>
                  <a:pt x="5795493" y="3958635"/>
                  <a:pt x="5795493" y="3940935"/>
                </a:cubicBezTo>
                <a:cubicBezTo>
                  <a:pt x="5795493" y="3877226"/>
                  <a:pt x="5801343" y="3497819"/>
                  <a:pt x="5821251" y="3348507"/>
                </a:cubicBezTo>
                <a:cubicBezTo>
                  <a:pt x="5823045" y="3335050"/>
                  <a:pt x="5831185" y="3323122"/>
                  <a:pt x="5834130" y="3309870"/>
                </a:cubicBezTo>
                <a:cubicBezTo>
                  <a:pt x="5839795" y="3284379"/>
                  <a:pt x="5842716" y="3258355"/>
                  <a:pt x="5847009" y="3232597"/>
                </a:cubicBezTo>
                <a:cubicBezTo>
                  <a:pt x="5860736" y="3012944"/>
                  <a:pt x="5870509" y="2973158"/>
                  <a:pt x="5847009" y="2730321"/>
                </a:cubicBezTo>
                <a:cubicBezTo>
                  <a:pt x="5843599" y="2695085"/>
                  <a:pt x="5829837" y="2661634"/>
                  <a:pt x="5821251" y="2627290"/>
                </a:cubicBezTo>
                <a:cubicBezTo>
                  <a:pt x="5814716" y="2601149"/>
                  <a:pt x="5806578" y="2563004"/>
                  <a:pt x="5795493" y="2537138"/>
                </a:cubicBezTo>
                <a:cubicBezTo>
                  <a:pt x="5787930" y="2519491"/>
                  <a:pt x="5779260" y="2502291"/>
                  <a:pt x="5769735" y="2485622"/>
                </a:cubicBezTo>
                <a:cubicBezTo>
                  <a:pt x="5762056" y="2472183"/>
                  <a:pt x="5750264" y="2461130"/>
                  <a:pt x="5743978" y="2446986"/>
                </a:cubicBezTo>
                <a:cubicBezTo>
                  <a:pt x="5732951" y="2422175"/>
                  <a:pt x="5726806" y="2395471"/>
                  <a:pt x="5718220" y="2369713"/>
                </a:cubicBezTo>
                <a:lnTo>
                  <a:pt x="5705341" y="2331076"/>
                </a:lnTo>
                <a:cubicBezTo>
                  <a:pt x="5701048" y="2197994"/>
                  <a:pt x="5708977" y="2063954"/>
                  <a:pt x="5692462" y="1931831"/>
                </a:cubicBezTo>
                <a:cubicBezTo>
                  <a:pt x="5690778" y="1918360"/>
                  <a:pt x="5667401" y="1918952"/>
                  <a:pt x="5653826" y="1918952"/>
                </a:cubicBezTo>
                <a:cubicBezTo>
                  <a:pt x="5520675" y="1918952"/>
                  <a:pt x="5387722" y="1930236"/>
                  <a:pt x="5254580" y="1931831"/>
                </a:cubicBezTo>
                <a:lnTo>
                  <a:pt x="3503054" y="1944710"/>
                </a:lnTo>
                <a:cubicBezTo>
                  <a:pt x="3447245" y="1949003"/>
                  <a:pt x="3391602" y="1957589"/>
                  <a:pt x="3335628" y="1957589"/>
                </a:cubicBezTo>
                <a:cubicBezTo>
                  <a:pt x="2580924" y="1957589"/>
                  <a:pt x="2758974" y="1973652"/>
                  <a:pt x="2382592" y="1931831"/>
                </a:cubicBezTo>
                <a:cubicBezTo>
                  <a:pt x="2369713" y="1927538"/>
                  <a:pt x="2357438" y="1920538"/>
                  <a:pt x="2343955" y="1918952"/>
                </a:cubicBezTo>
                <a:cubicBezTo>
                  <a:pt x="2103850" y="1890704"/>
                  <a:pt x="1885476" y="1912858"/>
                  <a:pt x="1635617" y="1918952"/>
                </a:cubicBezTo>
                <a:cubicBezTo>
                  <a:pt x="1644687" y="1982444"/>
                  <a:pt x="1644814" y="2005417"/>
                  <a:pt x="1661375" y="2060620"/>
                </a:cubicBezTo>
                <a:cubicBezTo>
                  <a:pt x="1669177" y="2086626"/>
                  <a:pt x="1680548" y="2111553"/>
                  <a:pt x="1687133" y="2137893"/>
                </a:cubicBezTo>
                <a:cubicBezTo>
                  <a:pt x="1695719" y="2172237"/>
                  <a:pt x="1701695" y="2207340"/>
                  <a:pt x="1712890" y="2240924"/>
                </a:cubicBezTo>
                <a:lnTo>
                  <a:pt x="1738648" y="2318197"/>
                </a:lnTo>
                <a:cubicBezTo>
                  <a:pt x="1742941" y="2331076"/>
                  <a:pt x="1749295" y="2343443"/>
                  <a:pt x="1751527" y="2356834"/>
                </a:cubicBezTo>
                <a:lnTo>
                  <a:pt x="1764406" y="2434107"/>
                </a:lnTo>
                <a:cubicBezTo>
                  <a:pt x="1760113" y="2541431"/>
                  <a:pt x="1758227" y="2648878"/>
                  <a:pt x="1751527" y="2756079"/>
                </a:cubicBezTo>
                <a:cubicBezTo>
                  <a:pt x="1749633" y="2786376"/>
                  <a:pt x="1742413" y="2816110"/>
                  <a:pt x="1738648" y="2846231"/>
                </a:cubicBezTo>
                <a:cubicBezTo>
                  <a:pt x="1733826" y="2884805"/>
                  <a:pt x="1730062" y="2923504"/>
                  <a:pt x="1725769" y="2962141"/>
                </a:cubicBezTo>
                <a:cubicBezTo>
                  <a:pt x="1721476" y="3120980"/>
                  <a:pt x="1720105" y="3279926"/>
                  <a:pt x="1712890" y="3438659"/>
                </a:cubicBezTo>
                <a:cubicBezTo>
                  <a:pt x="1711011" y="3479997"/>
                  <a:pt x="1695799" y="3549872"/>
                  <a:pt x="1687133" y="3593206"/>
                </a:cubicBezTo>
                <a:cubicBezTo>
                  <a:pt x="1691426" y="3670479"/>
                  <a:pt x="1694686" y="3747816"/>
                  <a:pt x="1700011" y="3825025"/>
                </a:cubicBezTo>
                <a:cubicBezTo>
                  <a:pt x="1703273" y="3872330"/>
                  <a:pt x="1709628" y="3919388"/>
                  <a:pt x="1712890" y="3966693"/>
                </a:cubicBezTo>
                <a:cubicBezTo>
                  <a:pt x="1718215" y="4043902"/>
                  <a:pt x="1721476" y="4121240"/>
                  <a:pt x="1725769" y="4198513"/>
                </a:cubicBezTo>
                <a:cubicBezTo>
                  <a:pt x="1721476" y="4241442"/>
                  <a:pt x="1718991" y="4284591"/>
                  <a:pt x="1712890" y="4327301"/>
                </a:cubicBezTo>
                <a:cubicBezTo>
                  <a:pt x="1710387" y="4344824"/>
                  <a:pt x="1704874" y="4361798"/>
                  <a:pt x="1700011" y="4378817"/>
                </a:cubicBezTo>
                <a:cubicBezTo>
                  <a:pt x="1614625" y="4677675"/>
                  <a:pt x="1382441" y="4427004"/>
                  <a:pt x="2511380" y="4404575"/>
                </a:cubicBezTo>
                <a:lnTo>
                  <a:pt x="3631842" y="4378817"/>
                </a:lnTo>
                <a:cubicBezTo>
                  <a:pt x="3866957" y="4339631"/>
                  <a:pt x="3734235" y="4355804"/>
                  <a:pt x="4031087" y="4340180"/>
                </a:cubicBezTo>
                <a:lnTo>
                  <a:pt x="4623516" y="4353059"/>
                </a:lnTo>
                <a:cubicBezTo>
                  <a:pt x="4649610" y="4354063"/>
                  <a:pt x="4674836" y="4363054"/>
                  <a:pt x="4700789" y="4365938"/>
                </a:cubicBezTo>
                <a:cubicBezTo>
                  <a:pt x="4752167" y="4371647"/>
                  <a:pt x="4803925" y="4373405"/>
                  <a:pt x="4855335" y="4378817"/>
                </a:cubicBezTo>
                <a:cubicBezTo>
                  <a:pt x="4885524" y="4381995"/>
                  <a:pt x="4915484" y="4387080"/>
                  <a:pt x="4945487" y="4391696"/>
                </a:cubicBezTo>
                <a:cubicBezTo>
                  <a:pt x="5016884" y="4402680"/>
                  <a:pt x="5020181" y="4404059"/>
                  <a:pt x="5087155" y="4417453"/>
                </a:cubicBezTo>
                <a:cubicBezTo>
                  <a:pt x="5117206" y="4413160"/>
                  <a:pt x="5150156" y="4418150"/>
                  <a:pt x="5177307" y="4404575"/>
                </a:cubicBezTo>
                <a:cubicBezTo>
                  <a:pt x="5189449" y="4398504"/>
                  <a:pt x="5186893" y="4379108"/>
                  <a:pt x="5190186" y="4365938"/>
                </a:cubicBezTo>
                <a:cubicBezTo>
                  <a:pt x="5213626" y="4272179"/>
                  <a:pt x="5192977" y="4327620"/>
                  <a:pt x="5215944" y="4224270"/>
                </a:cubicBezTo>
                <a:cubicBezTo>
                  <a:pt x="5218889" y="4211018"/>
                  <a:pt x="5224530" y="4198513"/>
                  <a:pt x="5228823" y="4185634"/>
                </a:cubicBezTo>
                <a:cubicBezTo>
                  <a:pt x="5224530" y="4086896"/>
                  <a:pt x="5222744" y="3988017"/>
                  <a:pt x="5215944" y="3889420"/>
                </a:cubicBezTo>
                <a:cubicBezTo>
                  <a:pt x="5214147" y="3863369"/>
                  <a:pt x="5206758" y="3837997"/>
                  <a:pt x="5203065" y="3812146"/>
                </a:cubicBezTo>
                <a:cubicBezTo>
                  <a:pt x="5198170" y="3777883"/>
                  <a:pt x="5193467" y="3743570"/>
                  <a:pt x="5190186" y="3709115"/>
                </a:cubicBezTo>
                <a:cubicBezTo>
                  <a:pt x="5184879" y="3653394"/>
                  <a:pt x="5182156" y="3597453"/>
                  <a:pt x="5177307" y="3541690"/>
                </a:cubicBezTo>
                <a:cubicBezTo>
                  <a:pt x="5164248" y="3391510"/>
                  <a:pt x="5165870" y="3440202"/>
                  <a:pt x="5151549" y="3296992"/>
                </a:cubicBezTo>
                <a:cubicBezTo>
                  <a:pt x="5146831" y="3249810"/>
                  <a:pt x="5142964" y="3202547"/>
                  <a:pt x="5138671" y="3155324"/>
                </a:cubicBezTo>
                <a:cubicBezTo>
                  <a:pt x="5142964" y="3013656"/>
                  <a:pt x="5151549" y="2872054"/>
                  <a:pt x="5151549" y="2730321"/>
                </a:cubicBezTo>
                <a:cubicBezTo>
                  <a:pt x="5151549" y="2699965"/>
                  <a:pt x="5157634" y="2663873"/>
                  <a:pt x="5138671" y="2640169"/>
                </a:cubicBezTo>
                <a:cubicBezTo>
                  <a:pt x="5129002" y="2628082"/>
                  <a:pt x="5113879" y="2659005"/>
                  <a:pt x="5100034" y="2665927"/>
                </a:cubicBezTo>
                <a:cubicBezTo>
                  <a:pt x="5087892" y="2671998"/>
                  <a:pt x="5074276" y="2674513"/>
                  <a:pt x="5061397" y="2678806"/>
                </a:cubicBezTo>
                <a:cubicBezTo>
                  <a:pt x="4954073" y="2674513"/>
                  <a:pt x="4846639" y="2672425"/>
                  <a:pt x="4739426" y="2665927"/>
                </a:cubicBezTo>
                <a:cubicBezTo>
                  <a:pt x="4704878" y="2663833"/>
                  <a:pt x="4670603" y="2658311"/>
                  <a:pt x="4636395" y="2653048"/>
                </a:cubicBezTo>
                <a:cubicBezTo>
                  <a:pt x="4571864" y="2643120"/>
                  <a:pt x="4563209" y="2634138"/>
                  <a:pt x="4494727" y="2627290"/>
                </a:cubicBezTo>
                <a:cubicBezTo>
                  <a:pt x="4356817" y="2613499"/>
                  <a:pt x="4143390" y="2606975"/>
                  <a:pt x="4018209" y="2601532"/>
                </a:cubicBezTo>
                <a:lnTo>
                  <a:pt x="3593206" y="2614411"/>
                </a:lnTo>
                <a:cubicBezTo>
                  <a:pt x="3038716" y="2638519"/>
                  <a:pt x="3623502" y="2612578"/>
                  <a:pt x="3361386" y="2640169"/>
                </a:cubicBezTo>
                <a:cubicBezTo>
                  <a:pt x="3301463" y="2646477"/>
                  <a:pt x="3241219" y="2649289"/>
                  <a:pt x="3181082" y="2653048"/>
                </a:cubicBezTo>
                <a:cubicBezTo>
                  <a:pt x="2877347" y="2672032"/>
                  <a:pt x="2874802" y="2668054"/>
                  <a:pt x="2498502" y="2678806"/>
                </a:cubicBezTo>
                <a:cubicBezTo>
                  <a:pt x="2494209" y="2691685"/>
                  <a:pt x="2488285" y="2704130"/>
                  <a:pt x="2485623" y="2717442"/>
                </a:cubicBezTo>
                <a:cubicBezTo>
                  <a:pt x="2467182" y="2809644"/>
                  <a:pt x="2469032" y="2891647"/>
                  <a:pt x="2459865" y="2987899"/>
                </a:cubicBezTo>
                <a:cubicBezTo>
                  <a:pt x="2445302" y="3140815"/>
                  <a:pt x="2456480" y="3027195"/>
                  <a:pt x="2434107" y="3116687"/>
                </a:cubicBezTo>
                <a:cubicBezTo>
                  <a:pt x="2428798" y="3137923"/>
                  <a:pt x="2425977" y="3159713"/>
                  <a:pt x="2421228" y="3181082"/>
                </a:cubicBezTo>
                <a:cubicBezTo>
                  <a:pt x="2417388" y="3198361"/>
                  <a:pt x="2411820" y="3215241"/>
                  <a:pt x="2408349" y="3232597"/>
                </a:cubicBezTo>
                <a:cubicBezTo>
                  <a:pt x="2403228" y="3258203"/>
                  <a:pt x="2401804" y="3284537"/>
                  <a:pt x="2395471" y="3309870"/>
                </a:cubicBezTo>
                <a:cubicBezTo>
                  <a:pt x="2388886" y="3336211"/>
                  <a:pt x="2369713" y="3387144"/>
                  <a:pt x="2369713" y="3387144"/>
                </a:cubicBezTo>
                <a:cubicBezTo>
                  <a:pt x="2374006" y="3464417"/>
                  <a:pt x="2372993" y="3542168"/>
                  <a:pt x="2382592" y="3618963"/>
                </a:cubicBezTo>
                <a:cubicBezTo>
                  <a:pt x="2385960" y="3645905"/>
                  <a:pt x="2403024" y="3669613"/>
                  <a:pt x="2408349" y="3696237"/>
                </a:cubicBezTo>
                <a:cubicBezTo>
                  <a:pt x="2426553" y="3787256"/>
                  <a:pt x="2414306" y="3739864"/>
                  <a:pt x="2446986" y="3837904"/>
                </a:cubicBezTo>
                <a:cubicBezTo>
                  <a:pt x="2451279" y="3850783"/>
                  <a:pt x="2446986" y="3872248"/>
                  <a:pt x="2459865" y="3876541"/>
                </a:cubicBezTo>
                <a:cubicBezTo>
                  <a:pt x="2548175" y="3905978"/>
                  <a:pt x="2438580" y="3871221"/>
                  <a:pt x="2562896" y="3902299"/>
                </a:cubicBezTo>
                <a:cubicBezTo>
                  <a:pt x="2576066" y="3905591"/>
                  <a:pt x="2588115" y="3913113"/>
                  <a:pt x="2601533" y="3915177"/>
                </a:cubicBezTo>
                <a:cubicBezTo>
                  <a:pt x="2644175" y="3921737"/>
                  <a:pt x="2687392" y="3923763"/>
                  <a:pt x="2730321" y="3928056"/>
                </a:cubicBezTo>
                <a:cubicBezTo>
                  <a:pt x="2944969" y="3919470"/>
                  <a:pt x="3162368" y="3937615"/>
                  <a:pt x="3374265" y="3902299"/>
                </a:cubicBezTo>
                <a:cubicBezTo>
                  <a:pt x="3401047" y="3897835"/>
                  <a:pt x="3348507" y="3825025"/>
                  <a:pt x="3348507" y="3825025"/>
                </a:cubicBezTo>
                <a:cubicBezTo>
                  <a:pt x="3334673" y="3686685"/>
                  <a:pt x="3354922" y="3734826"/>
                  <a:pt x="3322749" y="3670479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parque.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5</a:t>
            </a:fld>
            <a:endParaRPr lang="es-MX"/>
          </a:p>
        </p:txBody>
      </p:sp>
      <p:pic>
        <p:nvPicPr>
          <p:cNvPr id="7170" name="Picture 2" descr="http://brentwood.thefuntimesguide.com/images/blogs/new-brentwood-park-concord-r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57" y="1092409"/>
            <a:ext cx="6696425" cy="445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estación del tren.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6</a:t>
            </a:fld>
            <a:endParaRPr lang="es-MX"/>
          </a:p>
        </p:txBody>
      </p:sp>
      <p:pic>
        <p:nvPicPr>
          <p:cNvPr id="6146" name="Picture 2" descr="http://www.hermann-uwe.de/files/images/train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3" y="1115766"/>
            <a:ext cx="6008481" cy="45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 la estación de autobús.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7</a:t>
            </a:fld>
            <a:endParaRPr lang="es-MX"/>
          </a:p>
        </p:txBody>
      </p:sp>
      <p:pic>
        <p:nvPicPr>
          <p:cNvPr id="5122" name="Picture 2" descr="http://4photos.net/photosv2/sale_counter_at_bus_station_127399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41" y="1083070"/>
            <a:ext cx="6145857" cy="446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8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aeropuerto.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8</a:t>
            </a:fld>
            <a:endParaRPr lang="es-MX"/>
          </a:p>
        </p:txBody>
      </p:sp>
      <p:pic>
        <p:nvPicPr>
          <p:cNvPr id="4098" name="Picture 2" descr="http://www.rentacar-dalaman.com/upload/Transfer%20Lo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61" y="1081064"/>
            <a:ext cx="6817618" cy="45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969" y="262771"/>
            <a:ext cx="42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s-C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dónde vas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7437" y="5692462"/>
            <a:ext cx="562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Voy al supermercado. </a:t>
            </a:r>
            <a:endParaRPr lang="es-MX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6EBC-A991-4621-A1CF-6C9AB33AD0BD}" type="slidenum">
              <a:rPr lang="es-MX" smtClean="0"/>
              <a:t>9</a:t>
            </a:fld>
            <a:endParaRPr lang="es-MX"/>
          </a:p>
        </p:txBody>
      </p:sp>
      <p:pic>
        <p:nvPicPr>
          <p:cNvPr id="3074" name="Picture 2" descr="http://upload.wikimedia.org/wikipedia/en/1/1e/T%26T_Super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7" y="1186101"/>
            <a:ext cx="6657349" cy="44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12063</TotalTime>
  <Words>891</Words>
  <Application>Microsoft Office PowerPoint</Application>
  <PresentationFormat>On-screen Show (4:3)</PresentationFormat>
  <Paragraphs>577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66</cp:revision>
  <cp:lastPrinted>2015-02-10T04:32:50Z</cp:lastPrinted>
  <dcterms:created xsi:type="dcterms:W3CDTF">2013-11-11T12:26:42Z</dcterms:created>
  <dcterms:modified xsi:type="dcterms:W3CDTF">2015-02-11T05:25:41Z</dcterms:modified>
</cp:coreProperties>
</file>