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91" r:id="rId2"/>
    <p:sldId id="256" r:id="rId3"/>
    <p:sldId id="257" r:id="rId4"/>
    <p:sldId id="258" r:id="rId5"/>
    <p:sldId id="259" r:id="rId6"/>
    <p:sldId id="260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318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11" r:id="rId39"/>
    <p:sldId id="309" r:id="rId40"/>
    <p:sldId id="310" r:id="rId41"/>
    <p:sldId id="312" r:id="rId42"/>
    <p:sldId id="313" r:id="rId43"/>
    <p:sldId id="314" r:id="rId44"/>
    <p:sldId id="315" r:id="rId45"/>
    <p:sldId id="316" r:id="rId46"/>
    <p:sldId id="317" r:id="rId47"/>
    <p:sldId id="33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706" autoAdjust="0"/>
    <p:restoredTop sz="94671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A656-53A3-44CC-BBF1-BDD0713A26F4}" type="datetimeFigureOut">
              <a:rPr lang="es-MX" smtClean="0"/>
              <a:t>12/08/2015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3B9B4-7B7D-4D0E-9EBE-32049D5DA22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0125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B9B4-7B7D-4D0E-9EBE-32049D5DA227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36490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6454-BC16-4219-9576-0D379A62030F}" type="datetime1">
              <a:rPr lang="en-US" smtClean="0"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5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95E7-D648-4019-93E5-7BBA5E576885}" type="datetime1">
              <a:rPr lang="en-US" smtClean="0"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2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FE73-E711-4553-957C-EE39F3E861F2}" type="datetime1">
              <a:rPr lang="en-US" smtClean="0"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5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2717-79AD-424E-AA73-C786786AB7F6}" type="datetime1">
              <a:rPr lang="en-US" smtClean="0"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457E-7D41-4767-B92E-11242D4F1454}" type="datetime1">
              <a:rPr lang="en-US" smtClean="0"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539A-C78C-4AFF-888F-9A9D4E1E2468}" type="datetime1">
              <a:rPr lang="en-US" smtClean="0"/>
              <a:t>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0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D3DF-BC00-4667-A6E9-B6205221E344}" type="datetime1">
              <a:rPr lang="en-US" smtClean="0"/>
              <a:t>8/12/2015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0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D544-1324-4EFD-846F-75E892E12EC4}" type="datetime1">
              <a:rPr lang="en-US" smtClean="0"/>
              <a:t>8/12/2015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7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9E0F-220F-4DF4-99FB-4C0694F96C9A}" type="datetime1">
              <a:rPr lang="en-US" smtClean="0"/>
              <a:t>8/12/2015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78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640C-4120-41B1-A007-8B60E6D0A202}" type="datetime1">
              <a:rPr lang="en-US" smtClean="0"/>
              <a:t>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4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43D3-2507-472E-ACFA-C17E64C25CC4}" type="datetime1">
              <a:rPr lang="en-US" smtClean="0"/>
              <a:t>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6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5F16B-C221-411D-B132-6BAC3ECB5EFA}" type="datetime1">
              <a:rPr lang="en-US" smtClean="0"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9D0CD-9CF9-44A4-B9E7-6A29B1443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1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45442" y="368095"/>
            <a:ext cx="60531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000" dirty="0" err="1" smtClean="0"/>
              <a:t>Physical</a:t>
            </a:r>
            <a:r>
              <a:rPr lang="es-MX" sz="4000" dirty="0" smtClean="0"/>
              <a:t> and </a:t>
            </a:r>
            <a:r>
              <a:rPr lang="es-MX" sz="4000" dirty="0" err="1" smtClean="0"/>
              <a:t>Character</a:t>
            </a:r>
            <a:r>
              <a:rPr lang="es-MX" sz="4000" dirty="0" smtClean="0"/>
              <a:t> </a:t>
            </a:r>
            <a:r>
              <a:rPr lang="es-MX" sz="4000" dirty="0" err="1" smtClean="0"/>
              <a:t>traits</a:t>
            </a:r>
            <a:endParaRPr lang="es-MX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6945313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2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17580"/>
            <a:ext cx="3549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desorganizado.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4" y="1295400"/>
            <a:ext cx="5210176" cy="39227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17580"/>
            <a:ext cx="2615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divertida.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5595"/>
            <a:ext cx="5943600" cy="44718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00400" y="5617580"/>
            <a:ext cx="2304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egoísta.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88648"/>
            <a:ext cx="5954426" cy="3962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17580"/>
            <a:ext cx="2721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estudiosa.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02" y="1447800"/>
            <a:ext cx="6178621" cy="3886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17580"/>
            <a:ext cx="2655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generoso.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5991732" cy="39872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17580"/>
            <a:ext cx="3567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independiente.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64" y="1194375"/>
            <a:ext cx="4414838" cy="44148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17580"/>
            <a:ext cx="2906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inteligente.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72190"/>
            <a:ext cx="4244443" cy="439549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08943" y="5609864"/>
            <a:ext cx="1697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leal.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1290062"/>
            <a:ext cx="3505200" cy="42062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42470" y="5617580"/>
            <a:ext cx="1943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malo.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242" y="1238662"/>
            <a:ext cx="3178469" cy="43538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17580"/>
            <a:ext cx="287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misterioso.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1295399"/>
            <a:ext cx="3257879" cy="427701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4640" y="609600"/>
            <a:ext cx="4365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 smtClean="0">
                <a:solidFill>
                  <a:srgbClr val="002060"/>
                </a:solidFill>
              </a:rPr>
              <a:t>(</a:t>
            </a:r>
            <a:r>
              <a:rPr lang="es-VE" sz="3200" b="1" dirty="0" err="1" smtClean="0">
                <a:solidFill>
                  <a:srgbClr val="002060"/>
                </a:solidFill>
              </a:rPr>
              <a:t>Question</a:t>
            </a:r>
            <a:r>
              <a:rPr lang="es-VE" sz="3200" b="1" dirty="0" smtClean="0">
                <a:solidFill>
                  <a:srgbClr val="002060"/>
                </a:solidFill>
              </a:rPr>
              <a:t>)  </a:t>
            </a:r>
            <a:r>
              <a:rPr lang="es-VE" sz="3200" b="1" dirty="0" smtClean="0"/>
              <a:t>¿Cómo eres?</a:t>
            </a:r>
          </a:p>
          <a:p>
            <a:pPr algn="ctr"/>
            <a:r>
              <a:rPr lang="es-VE" sz="2800" b="1" dirty="0" err="1" smtClean="0">
                <a:solidFill>
                  <a:srgbClr val="0070C0"/>
                </a:solidFill>
              </a:rPr>
              <a:t>Character</a:t>
            </a:r>
            <a:r>
              <a:rPr lang="es-VE" sz="2800" b="1" dirty="0" smtClean="0">
                <a:solidFill>
                  <a:srgbClr val="0070C0"/>
                </a:solidFill>
              </a:rPr>
              <a:t> </a:t>
            </a:r>
            <a:r>
              <a:rPr lang="es-VE" sz="2800" b="1" dirty="0" err="1" smtClean="0">
                <a:solidFill>
                  <a:srgbClr val="0070C0"/>
                </a:solidFill>
              </a:rPr>
              <a:t>Traits</a:t>
            </a:r>
            <a:endParaRPr lang="es-VE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1603">
            <a:off x="5406032" y="2074961"/>
            <a:ext cx="2359599" cy="2443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673">
            <a:off x="1159397" y="2103989"/>
            <a:ext cx="1828800" cy="2505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5638799"/>
            <a:ext cx="6096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2060"/>
                </a:solidFill>
              </a:rPr>
              <a:t>(</a:t>
            </a:r>
            <a:r>
              <a:rPr lang="es-MX" sz="3200" b="1" dirty="0" err="1" smtClean="0">
                <a:solidFill>
                  <a:srgbClr val="002060"/>
                </a:solidFill>
              </a:rPr>
              <a:t>Answer</a:t>
            </a:r>
            <a:r>
              <a:rPr lang="es-MX" sz="3200" b="1" dirty="0" smtClean="0">
                <a:solidFill>
                  <a:srgbClr val="002060"/>
                </a:solidFill>
              </a:rPr>
              <a:t>)  </a:t>
            </a:r>
            <a:r>
              <a:rPr lang="es-MX" sz="3200" b="1" dirty="0" smtClean="0"/>
              <a:t>Soy ________________ .</a:t>
            </a:r>
            <a:endParaRPr lang="es-MX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7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17580"/>
            <a:ext cx="295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organizado.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26" y="1371600"/>
            <a:ext cx="5843773" cy="370934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17580"/>
            <a:ext cx="2633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perezoso.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966309" cy="3505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17580"/>
            <a:ext cx="3151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responsable.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0"/>
            <a:ext cx="5381885" cy="3581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17580"/>
            <a:ext cx="2814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romántica.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02" y="1371600"/>
            <a:ext cx="5167498" cy="41381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33453" y="5633013"/>
            <a:ext cx="1924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serio.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5943600" cy="3962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17580"/>
            <a:ext cx="2695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talentoso.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77" y="1222510"/>
            <a:ext cx="3733800" cy="421158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5621438"/>
            <a:ext cx="2205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tímido.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70" y="1218488"/>
            <a:ext cx="6335330" cy="42235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5633013"/>
            <a:ext cx="2846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trabajador.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06" y="1371600"/>
            <a:ext cx="5970493" cy="41882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5609864"/>
            <a:ext cx="244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travieso.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398"/>
            <a:ext cx="5410200" cy="404992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78596" y="2514600"/>
            <a:ext cx="42977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u="sng" dirty="0" smtClean="0">
                <a:solidFill>
                  <a:srgbClr val="002060"/>
                </a:solidFill>
              </a:rPr>
              <a:t>Repaso</a:t>
            </a:r>
            <a:r>
              <a:rPr lang="es-MX" sz="3200" b="1" dirty="0" smtClean="0">
                <a:solidFill>
                  <a:srgbClr val="002060"/>
                </a:solidFill>
              </a:rPr>
              <a:t>:  </a:t>
            </a:r>
            <a:r>
              <a:rPr lang="es-MX" sz="3200" b="1" dirty="0" err="1" smtClean="0">
                <a:solidFill>
                  <a:srgbClr val="002060"/>
                </a:solidFill>
              </a:rPr>
              <a:t>character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traits</a:t>
            </a:r>
            <a:endParaRPr lang="es-MX" sz="3200" b="1" dirty="0" smtClean="0">
              <a:solidFill>
                <a:srgbClr val="002060"/>
              </a:solidFill>
            </a:endParaRPr>
          </a:p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Lamina 4</a:t>
            </a:r>
          </a:p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.  </a:t>
            </a:r>
            <a:endParaRPr lang="es-MX" sz="3200" b="1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5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71600"/>
            <a:ext cx="3997064" cy="3997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2839" y="5617579"/>
            <a:ext cx="2138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alegre.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5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0373" y="2514600"/>
            <a:ext cx="8474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err="1" smtClean="0">
                <a:solidFill>
                  <a:srgbClr val="002060"/>
                </a:solidFill>
              </a:rPr>
              <a:t>Now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we are going to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study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u="sng" dirty="0" err="1" smtClean="0">
                <a:solidFill>
                  <a:srgbClr val="002060"/>
                </a:solidFill>
              </a:rPr>
              <a:t>some</a:t>
            </a:r>
            <a:r>
              <a:rPr lang="es-MX" sz="3200" b="1" u="sng" dirty="0" smtClean="0">
                <a:solidFill>
                  <a:srgbClr val="002060"/>
                </a:solidFill>
              </a:rPr>
              <a:t> </a:t>
            </a:r>
            <a:r>
              <a:rPr lang="es-MX" sz="3200" b="1" u="sng" dirty="0" err="1" smtClean="0">
                <a:solidFill>
                  <a:srgbClr val="002060"/>
                </a:solidFill>
              </a:rPr>
              <a:t>physical</a:t>
            </a:r>
            <a:r>
              <a:rPr lang="es-MX" sz="3200" b="1" u="sng" dirty="0" smtClean="0">
                <a:solidFill>
                  <a:srgbClr val="002060"/>
                </a:solidFill>
              </a:rPr>
              <a:t> </a:t>
            </a:r>
            <a:r>
              <a:rPr lang="es-MX" sz="3200" b="1" u="sng" dirty="0" err="1" smtClean="0">
                <a:solidFill>
                  <a:srgbClr val="002060"/>
                </a:solidFill>
              </a:rPr>
              <a:t>traits</a:t>
            </a:r>
            <a:r>
              <a:rPr lang="es-MX" sz="3200" b="1" dirty="0" smtClean="0">
                <a:solidFill>
                  <a:srgbClr val="002060"/>
                </a:solidFill>
              </a:rPr>
              <a:t>.  </a:t>
            </a:r>
            <a:endParaRPr lang="es-MX" sz="3200" b="1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8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4640" y="609600"/>
            <a:ext cx="4365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 smtClean="0">
                <a:solidFill>
                  <a:srgbClr val="002060"/>
                </a:solidFill>
              </a:rPr>
              <a:t>(</a:t>
            </a:r>
            <a:r>
              <a:rPr lang="es-VE" sz="3200" b="1" dirty="0" err="1" smtClean="0">
                <a:solidFill>
                  <a:srgbClr val="002060"/>
                </a:solidFill>
              </a:rPr>
              <a:t>Question</a:t>
            </a:r>
            <a:r>
              <a:rPr lang="es-VE" sz="3200" b="1" dirty="0" smtClean="0">
                <a:solidFill>
                  <a:srgbClr val="002060"/>
                </a:solidFill>
              </a:rPr>
              <a:t>)  </a:t>
            </a:r>
            <a:r>
              <a:rPr lang="es-VE" sz="3200" b="1" dirty="0" smtClean="0"/>
              <a:t>¿Cómo eres?</a:t>
            </a:r>
          </a:p>
          <a:p>
            <a:pPr algn="ctr"/>
            <a:r>
              <a:rPr lang="es-VE" sz="2800" b="1" dirty="0" err="1" smtClean="0">
                <a:solidFill>
                  <a:srgbClr val="0070C0"/>
                </a:solidFill>
              </a:rPr>
              <a:t>Physical</a:t>
            </a:r>
            <a:r>
              <a:rPr lang="es-VE" sz="2800" b="1" dirty="0" smtClean="0">
                <a:solidFill>
                  <a:srgbClr val="0070C0"/>
                </a:solidFill>
              </a:rPr>
              <a:t> </a:t>
            </a:r>
            <a:r>
              <a:rPr lang="es-VE" sz="2800" b="1" dirty="0" err="1" smtClean="0">
                <a:solidFill>
                  <a:srgbClr val="0070C0"/>
                </a:solidFill>
              </a:rPr>
              <a:t>Traits</a:t>
            </a:r>
            <a:endParaRPr lang="es-VE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5638799"/>
            <a:ext cx="6096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2060"/>
                </a:solidFill>
              </a:rPr>
              <a:t>(</a:t>
            </a:r>
            <a:r>
              <a:rPr lang="es-MX" sz="3200" b="1" dirty="0" err="1" smtClean="0">
                <a:solidFill>
                  <a:srgbClr val="002060"/>
                </a:solidFill>
              </a:rPr>
              <a:t>Answer</a:t>
            </a:r>
            <a:r>
              <a:rPr lang="es-MX" sz="3200" b="1" dirty="0" smtClean="0">
                <a:solidFill>
                  <a:srgbClr val="002060"/>
                </a:solidFill>
              </a:rPr>
              <a:t>)  </a:t>
            </a:r>
            <a:r>
              <a:rPr lang="es-MX" sz="3200" b="1" dirty="0" smtClean="0"/>
              <a:t>Soy ________________ .</a:t>
            </a:r>
            <a:endParaRPr lang="es-MX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1318">
            <a:off x="888317" y="1731029"/>
            <a:ext cx="2104632" cy="33193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5478">
            <a:off x="5662895" y="1800089"/>
            <a:ext cx="2173877" cy="32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5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5609864"/>
            <a:ext cx="1749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</a:t>
            </a:r>
            <a:r>
              <a:rPr lang="es-MX" sz="3200" b="1" u="sng" dirty="0" smtClean="0"/>
              <a:t>alto</a:t>
            </a:r>
            <a:r>
              <a:rPr lang="es-MX" sz="3200" b="1" dirty="0" smtClean="0"/>
              <a:t>.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194375"/>
            <a:ext cx="2971800" cy="432988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066800" y="1371600"/>
            <a:ext cx="1600200" cy="228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5609864"/>
            <a:ext cx="1926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</a:t>
            </a:r>
            <a:r>
              <a:rPr lang="es-MX" sz="3200" b="1" u="sng" dirty="0" smtClean="0"/>
              <a:t>bajo</a:t>
            </a:r>
            <a:r>
              <a:rPr lang="es-MX" sz="3200" b="1" dirty="0" smtClean="0"/>
              <a:t> .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33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171629"/>
            <a:ext cx="3338277" cy="446101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38200" y="1790700"/>
            <a:ext cx="1828800" cy="5715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3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88270" y="5902885"/>
            <a:ext cx="3549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</a:t>
            </a:r>
            <a:r>
              <a:rPr lang="es-MX" sz="3200" b="1" u="sng" dirty="0" smtClean="0"/>
              <a:t>bonita</a:t>
            </a:r>
            <a:r>
              <a:rPr lang="es-MX" sz="3200" b="1" dirty="0" smtClean="0"/>
              <a:t> y </a:t>
            </a:r>
            <a:r>
              <a:rPr lang="es-MX" sz="3200" b="1" u="sng" dirty="0" smtClean="0"/>
              <a:t>rubia</a:t>
            </a:r>
            <a:r>
              <a:rPr lang="es-MX" sz="3200" b="1" dirty="0" smtClean="0"/>
              <a:t> .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34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123" y="1224021"/>
            <a:ext cx="2895600" cy="433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9871" y="4572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94184" y="5784236"/>
            <a:ext cx="2898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</a:t>
            </a:r>
            <a:r>
              <a:rPr lang="es-MX" sz="3200" b="1" u="sng" dirty="0" smtClean="0"/>
              <a:t>fea</a:t>
            </a:r>
            <a:r>
              <a:rPr lang="es-MX" sz="3200" b="1" dirty="0" smtClean="0"/>
              <a:t> y </a:t>
            </a:r>
            <a:r>
              <a:rPr lang="es-MX" sz="3200" b="1" u="sng" dirty="0" smtClean="0"/>
              <a:t>vieja</a:t>
            </a:r>
            <a:r>
              <a:rPr lang="es-MX" sz="3200" b="1" dirty="0" smtClean="0"/>
              <a:t> .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35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266" y="1194374"/>
            <a:ext cx="4362734" cy="4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6574" y="317212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5609864"/>
            <a:ext cx="2142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</a:t>
            </a:r>
            <a:r>
              <a:rPr lang="es-MX" sz="3200" b="1" u="sng" dirty="0" smtClean="0"/>
              <a:t>guapo</a:t>
            </a:r>
            <a:r>
              <a:rPr lang="es-MX" sz="3200" b="1" dirty="0" smtClean="0"/>
              <a:t>.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36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151" y="1078346"/>
            <a:ext cx="2895600" cy="45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5609864"/>
            <a:ext cx="2936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</a:t>
            </a:r>
            <a:r>
              <a:rPr lang="es-MX" sz="3200" b="1" u="sng" dirty="0" smtClean="0"/>
              <a:t>feo</a:t>
            </a:r>
            <a:r>
              <a:rPr lang="es-MX" sz="3200" b="1" dirty="0" smtClean="0"/>
              <a:t> y </a:t>
            </a:r>
            <a:r>
              <a:rPr lang="es-MX" sz="3200" b="1" u="sng" dirty="0" smtClean="0"/>
              <a:t>viejo</a:t>
            </a:r>
            <a:r>
              <a:rPr lang="es-MX" sz="3200" b="1" dirty="0" smtClean="0"/>
              <a:t> .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37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92194"/>
            <a:ext cx="6172200" cy="421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9997" y="317212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5791200"/>
            <a:ext cx="5699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</a:t>
            </a:r>
            <a:r>
              <a:rPr lang="es-MX" sz="3200" b="1" u="sng" dirty="0" smtClean="0"/>
              <a:t>joven</a:t>
            </a:r>
            <a:r>
              <a:rPr lang="es-MX" sz="3200" b="1" dirty="0" smtClean="0"/>
              <a:t> y tengo el pelo </a:t>
            </a:r>
            <a:r>
              <a:rPr lang="es-MX" sz="3200" b="1" u="sng" dirty="0" smtClean="0"/>
              <a:t>negro</a:t>
            </a:r>
            <a:r>
              <a:rPr lang="es-MX" sz="3200" b="1" dirty="0" smtClean="0"/>
              <a:t>.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38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94" y="1023802"/>
            <a:ext cx="3224457" cy="45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5609864"/>
            <a:ext cx="2536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</a:t>
            </a:r>
            <a:r>
              <a:rPr lang="es-MX" sz="3200" b="1" u="sng" dirty="0" smtClean="0"/>
              <a:t>delgado</a:t>
            </a:r>
            <a:r>
              <a:rPr lang="es-MX" sz="3200" b="1" dirty="0" smtClean="0"/>
              <a:t> .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39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1279164"/>
            <a:ext cx="3394332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5617580"/>
            <a:ext cx="2626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amistoso.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5935883" cy="401738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8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5609864"/>
            <a:ext cx="2172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</a:t>
            </a:r>
            <a:r>
              <a:rPr lang="es-MX" sz="3200" b="1" u="sng" dirty="0" smtClean="0"/>
              <a:t>gordo</a:t>
            </a:r>
            <a:r>
              <a:rPr lang="es-MX" sz="3200" b="1" dirty="0" smtClean="0"/>
              <a:t> .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40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6" y="1257299"/>
            <a:ext cx="3819524" cy="437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17212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5609864"/>
            <a:ext cx="2225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</a:t>
            </a:r>
            <a:r>
              <a:rPr lang="es-MX" sz="3200" b="1" u="sng" dirty="0" smtClean="0"/>
              <a:t>fuerte</a:t>
            </a:r>
            <a:r>
              <a:rPr lang="es-MX" sz="3200" b="1" dirty="0" smtClean="0"/>
              <a:t> .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41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73" y="901987"/>
            <a:ext cx="4381500" cy="45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5609864"/>
            <a:ext cx="2027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</a:t>
            </a:r>
            <a:r>
              <a:rPr lang="es-MX" sz="3200" b="1" u="sng" dirty="0" smtClean="0"/>
              <a:t>débil</a:t>
            </a:r>
            <a:r>
              <a:rPr lang="es-MX" sz="3200" b="1" dirty="0" smtClean="0"/>
              <a:t> .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42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155700"/>
            <a:ext cx="57150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7245" y="380902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5791199"/>
            <a:ext cx="6591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/>
              <a:t>T</a:t>
            </a:r>
            <a:r>
              <a:rPr lang="es-MX" sz="3200" b="1" dirty="0" smtClean="0"/>
              <a:t>engo el pelo </a:t>
            </a:r>
            <a:r>
              <a:rPr lang="es-MX" sz="3200" b="1" u="sng" dirty="0" smtClean="0"/>
              <a:t>rizado</a:t>
            </a:r>
            <a:r>
              <a:rPr lang="es-MX" sz="3200" b="1" dirty="0" smtClean="0"/>
              <a:t> y los ojos </a:t>
            </a:r>
            <a:r>
              <a:rPr lang="es-MX" sz="3200" b="1" u="sng" dirty="0" smtClean="0"/>
              <a:t>azules</a:t>
            </a:r>
            <a:r>
              <a:rPr lang="es-MX" sz="3200" b="1" dirty="0" smtClean="0"/>
              <a:t>.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43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798" y="1139173"/>
            <a:ext cx="5048250" cy="445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5791200"/>
            <a:ext cx="4500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/>
              <a:t>T</a:t>
            </a:r>
            <a:r>
              <a:rPr lang="es-MX" sz="3200" b="1" dirty="0" smtClean="0"/>
              <a:t>engo los ojos </a:t>
            </a:r>
            <a:r>
              <a:rPr lang="es-MX" sz="3200" b="1" u="sng" dirty="0" smtClean="0"/>
              <a:t>marrones</a:t>
            </a:r>
            <a:r>
              <a:rPr lang="es-MX" sz="3200" b="1" dirty="0" smtClean="0"/>
              <a:t>.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44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306286"/>
            <a:ext cx="285042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1087" y="317212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03373" y="5791200"/>
            <a:ext cx="5846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</a:t>
            </a:r>
            <a:r>
              <a:rPr lang="es-MX" sz="3200" b="1" u="sng" dirty="0" smtClean="0"/>
              <a:t>pelirroja </a:t>
            </a:r>
            <a:r>
              <a:rPr lang="es-MX" sz="3200" b="1" dirty="0" smtClean="0"/>
              <a:t>y tengo el pelo </a:t>
            </a:r>
            <a:r>
              <a:rPr lang="es-MX" sz="3200" b="1" u="sng" dirty="0" smtClean="0"/>
              <a:t>liso</a:t>
            </a:r>
            <a:r>
              <a:rPr lang="es-MX" sz="3200" b="1" dirty="0" smtClean="0"/>
              <a:t> .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45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69048"/>
            <a:ext cx="3623571" cy="454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5715000"/>
            <a:ext cx="5748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</a:t>
            </a:r>
            <a:r>
              <a:rPr lang="es-MX" sz="3200" b="1" u="sng" dirty="0" smtClean="0"/>
              <a:t>bella</a:t>
            </a:r>
            <a:r>
              <a:rPr lang="es-MX" sz="3200" b="1" dirty="0" smtClean="0"/>
              <a:t> y tengo el pelo </a:t>
            </a:r>
            <a:r>
              <a:rPr lang="es-MX" sz="3200" b="1" u="sng" dirty="0" smtClean="0"/>
              <a:t>rizado</a:t>
            </a:r>
            <a:r>
              <a:rPr lang="es-MX" sz="3200" b="1" dirty="0" smtClean="0"/>
              <a:t> . </a:t>
            </a:r>
            <a:endParaRPr lang="es-MX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46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976" y="1177315"/>
            <a:ext cx="3602223" cy="436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47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943" y="228600"/>
            <a:ext cx="8534400" cy="717119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s-MX" sz="2000" b="1" dirty="0" smtClean="0">
                <a:solidFill>
                  <a:srgbClr val="0070C0"/>
                </a:solidFill>
              </a:rPr>
              <a:t>Lola</a:t>
            </a:r>
            <a:r>
              <a:rPr lang="es-MX" sz="2000" dirty="0" smtClean="0"/>
              <a:t>: </a:t>
            </a:r>
            <a:r>
              <a:rPr lang="es-MX" sz="2000" u="sng" dirty="0" smtClean="0"/>
              <a:t>Buenos días</a:t>
            </a:r>
            <a:r>
              <a:rPr lang="es-MX" sz="2000" dirty="0" smtClean="0"/>
              <a:t>.</a:t>
            </a:r>
          </a:p>
          <a:p>
            <a:r>
              <a:rPr lang="es-MX" sz="2000" b="1" dirty="0" smtClean="0"/>
              <a:t>José</a:t>
            </a:r>
            <a:r>
              <a:rPr lang="es-MX" sz="2000" dirty="0" smtClean="0"/>
              <a:t>: Buenos días.  ¿</a:t>
            </a:r>
            <a:r>
              <a:rPr lang="es-MX" sz="2000" u="sng" dirty="0" smtClean="0"/>
              <a:t>Qué tal</a:t>
            </a:r>
            <a:r>
              <a:rPr lang="es-MX" sz="2000" dirty="0" smtClean="0"/>
              <a:t>?</a:t>
            </a:r>
          </a:p>
          <a:p>
            <a:r>
              <a:rPr lang="es-MX" sz="2000" b="1" dirty="0" smtClean="0">
                <a:solidFill>
                  <a:srgbClr val="0070C0"/>
                </a:solidFill>
              </a:rPr>
              <a:t>Lola</a:t>
            </a:r>
            <a:r>
              <a:rPr lang="es-MX" sz="2000" dirty="0" smtClean="0"/>
              <a:t>: Bien.  ¿Y tú?</a:t>
            </a:r>
          </a:p>
          <a:p>
            <a:r>
              <a:rPr lang="es-MX" sz="2000" b="1" dirty="0"/>
              <a:t>José </a:t>
            </a:r>
            <a:r>
              <a:rPr lang="es-MX" sz="2000" dirty="0" smtClean="0"/>
              <a:t>: </a:t>
            </a:r>
            <a:r>
              <a:rPr lang="es-MX" sz="2000" u="sng" dirty="0" smtClean="0"/>
              <a:t>Muy bien</a:t>
            </a:r>
            <a:r>
              <a:rPr lang="es-MX" sz="2000" dirty="0" smtClean="0"/>
              <a:t>.  ¿Cómo te llamas?</a:t>
            </a:r>
          </a:p>
          <a:p>
            <a:r>
              <a:rPr lang="es-MX" sz="2000" b="1" dirty="0" smtClean="0">
                <a:solidFill>
                  <a:srgbClr val="0070C0"/>
                </a:solidFill>
              </a:rPr>
              <a:t>Lola</a:t>
            </a:r>
            <a:r>
              <a:rPr lang="es-MX" sz="2000" dirty="0" smtClean="0"/>
              <a:t>:  </a:t>
            </a:r>
            <a:r>
              <a:rPr lang="es-MX" sz="2000" u="sng" dirty="0" smtClean="0"/>
              <a:t>Me llamo </a:t>
            </a:r>
            <a:r>
              <a:rPr lang="es-MX" sz="2000" dirty="0" smtClean="0"/>
              <a:t>Lola. </a:t>
            </a:r>
            <a:r>
              <a:rPr lang="es-MX" sz="2000" dirty="0"/>
              <a:t>¿Y tú</a:t>
            </a:r>
            <a:r>
              <a:rPr lang="es-MX" sz="2000" dirty="0" smtClean="0"/>
              <a:t>?</a:t>
            </a:r>
          </a:p>
          <a:p>
            <a:r>
              <a:rPr lang="es-MX" sz="2000" b="1" dirty="0"/>
              <a:t>José </a:t>
            </a:r>
            <a:r>
              <a:rPr lang="es-MX" sz="2000" dirty="0" smtClean="0"/>
              <a:t>: Me llamo José.  </a:t>
            </a:r>
            <a:r>
              <a:rPr lang="es-MX" sz="2000" u="sng" dirty="0" smtClean="0"/>
              <a:t>Mucho gusto</a:t>
            </a:r>
            <a:r>
              <a:rPr lang="es-MX" sz="2000" dirty="0" smtClean="0"/>
              <a:t>.</a:t>
            </a:r>
          </a:p>
          <a:p>
            <a:r>
              <a:rPr lang="es-MX" sz="2000" b="1" dirty="0" smtClean="0">
                <a:solidFill>
                  <a:srgbClr val="0070C0"/>
                </a:solidFill>
              </a:rPr>
              <a:t>Lola</a:t>
            </a:r>
            <a:r>
              <a:rPr lang="es-MX" sz="2000" dirty="0" smtClean="0"/>
              <a:t>: </a:t>
            </a:r>
            <a:r>
              <a:rPr lang="es-MX" sz="2000" u="sng" dirty="0" smtClean="0"/>
              <a:t>Encantada</a:t>
            </a:r>
            <a:r>
              <a:rPr lang="es-MX" sz="2000" dirty="0" smtClean="0"/>
              <a:t>.  ¿De dónde eres?</a:t>
            </a:r>
          </a:p>
          <a:p>
            <a:r>
              <a:rPr lang="es-MX" sz="2000" b="1" dirty="0"/>
              <a:t>José </a:t>
            </a:r>
            <a:r>
              <a:rPr lang="es-MX" sz="2000" dirty="0" smtClean="0"/>
              <a:t>: Soy de Brasil. </a:t>
            </a:r>
            <a:r>
              <a:rPr lang="es-MX" sz="2000" dirty="0"/>
              <a:t>¿Y tú</a:t>
            </a:r>
            <a:r>
              <a:rPr lang="es-MX" sz="2000" dirty="0" smtClean="0"/>
              <a:t>?</a:t>
            </a:r>
          </a:p>
          <a:p>
            <a:r>
              <a:rPr lang="es-MX" sz="2000" b="1" dirty="0" smtClean="0">
                <a:solidFill>
                  <a:srgbClr val="0070C0"/>
                </a:solidFill>
              </a:rPr>
              <a:t>Lola</a:t>
            </a:r>
            <a:r>
              <a:rPr lang="es-MX" sz="2000" dirty="0" smtClean="0"/>
              <a:t>: Soy de Argentina. ¿Cuántos años tienes?</a:t>
            </a:r>
          </a:p>
          <a:p>
            <a:r>
              <a:rPr lang="es-MX" sz="2000" b="1" dirty="0"/>
              <a:t>José </a:t>
            </a:r>
            <a:r>
              <a:rPr lang="es-MX" sz="2000" dirty="0" smtClean="0"/>
              <a:t>: Tengo 17 años. </a:t>
            </a:r>
            <a:r>
              <a:rPr lang="es-MX" sz="2000" dirty="0"/>
              <a:t>¿Y tú</a:t>
            </a:r>
            <a:r>
              <a:rPr lang="es-MX" sz="2000" dirty="0" smtClean="0"/>
              <a:t>?</a:t>
            </a:r>
          </a:p>
          <a:p>
            <a:r>
              <a:rPr lang="es-MX" sz="2000" b="1" dirty="0" smtClean="0">
                <a:solidFill>
                  <a:srgbClr val="0070C0"/>
                </a:solidFill>
              </a:rPr>
              <a:t>Lola</a:t>
            </a:r>
            <a:r>
              <a:rPr lang="es-MX" sz="2000" dirty="0" smtClean="0"/>
              <a:t>: Tengo 16 años. ¿</a:t>
            </a:r>
            <a:r>
              <a:rPr lang="es-MX" sz="2000" u="sng" dirty="0" smtClean="0"/>
              <a:t>Cuándo es tu cumpleaños</a:t>
            </a:r>
            <a:r>
              <a:rPr lang="es-MX" sz="2000" dirty="0" smtClean="0"/>
              <a:t>?</a:t>
            </a:r>
          </a:p>
          <a:p>
            <a:r>
              <a:rPr lang="es-MX" sz="2000" b="1" dirty="0"/>
              <a:t>José </a:t>
            </a:r>
            <a:r>
              <a:rPr lang="es-MX" sz="2000" dirty="0" smtClean="0"/>
              <a:t>: </a:t>
            </a:r>
            <a:r>
              <a:rPr lang="es-MX" sz="2000" u="sng" dirty="0" smtClean="0"/>
              <a:t>Mi cumpleaños es </a:t>
            </a:r>
            <a:r>
              <a:rPr lang="es-MX" sz="2000" dirty="0" smtClean="0"/>
              <a:t>el 23 de enero.</a:t>
            </a:r>
          </a:p>
          <a:p>
            <a:r>
              <a:rPr lang="es-MX" sz="2000" b="1" dirty="0" smtClean="0">
                <a:solidFill>
                  <a:srgbClr val="0070C0"/>
                </a:solidFill>
              </a:rPr>
              <a:t>Lola</a:t>
            </a:r>
            <a:r>
              <a:rPr lang="es-MX" sz="2000" dirty="0" smtClean="0"/>
              <a:t>: ¡</a:t>
            </a:r>
            <a:r>
              <a:rPr lang="es-MX" sz="2000" u="sng" dirty="0" smtClean="0"/>
              <a:t>Mi cumpleaños </a:t>
            </a:r>
            <a:r>
              <a:rPr lang="es-MX" sz="2000" dirty="0" smtClean="0"/>
              <a:t>también es el 23</a:t>
            </a:r>
            <a:r>
              <a:rPr lang="es-MX" sz="2000" b="1" dirty="0"/>
              <a:t> </a:t>
            </a:r>
            <a:r>
              <a:rPr lang="es-MX" sz="2000" dirty="0" smtClean="0"/>
              <a:t>de enero!    </a:t>
            </a:r>
          </a:p>
          <a:p>
            <a:r>
              <a:rPr lang="es-MX" sz="2000" b="1" dirty="0"/>
              <a:t>José </a:t>
            </a:r>
            <a:r>
              <a:rPr lang="es-MX" sz="2000" dirty="0" smtClean="0"/>
              <a:t>: ¡</a:t>
            </a:r>
            <a:r>
              <a:rPr lang="es-MX" sz="2000" u="sng" dirty="0" smtClean="0"/>
              <a:t>Que coincidencia</a:t>
            </a:r>
            <a:r>
              <a:rPr lang="es-MX" sz="2000" dirty="0" smtClean="0"/>
              <a:t>! ¿Cuántos idiomas hablas?</a:t>
            </a:r>
          </a:p>
          <a:p>
            <a:r>
              <a:rPr lang="es-MX" sz="2000" b="1" dirty="0" smtClean="0">
                <a:solidFill>
                  <a:srgbClr val="0070C0"/>
                </a:solidFill>
              </a:rPr>
              <a:t>Lola</a:t>
            </a:r>
            <a:r>
              <a:rPr lang="es-MX" sz="2000" dirty="0" smtClean="0"/>
              <a:t>: Hablo tres idiomas?  Hablo inglés,</a:t>
            </a:r>
          </a:p>
          <a:p>
            <a:r>
              <a:rPr lang="es-MX" sz="2000" dirty="0" smtClean="0"/>
              <a:t>francés, e italiano.  ¿Y tú?</a:t>
            </a:r>
          </a:p>
          <a:p>
            <a:endParaRPr lang="es-MX" sz="2000" dirty="0" smtClean="0"/>
          </a:p>
          <a:p>
            <a:endParaRPr lang="es-MX" sz="2000" dirty="0" smtClean="0"/>
          </a:p>
          <a:p>
            <a:endParaRPr lang="es-MX" sz="2000" dirty="0" smtClean="0"/>
          </a:p>
          <a:p>
            <a:r>
              <a:rPr lang="es-MX" sz="2000" b="1" dirty="0"/>
              <a:t>José </a:t>
            </a:r>
            <a:r>
              <a:rPr lang="es-MX" sz="2000" dirty="0"/>
              <a:t>: Yo hablo cuatro idiomas.  Hablo</a:t>
            </a:r>
          </a:p>
          <a:p>
            <a:r>
              <a:rPr lang="es-MX" sz="2000" dirty="0" smtClean="0"/>
              <a:t>inglés, español, alemán, y ruso.</a:t>
            </a:r>
          </a:p>
          <a:p>
            <a:r>
              <a:rPr lang="es-MX" sz="2000" b="1" dirty="0" smtClean="0">
                <a:solidFill>
                  <a:srgbClr val="0070C0"/>
                </a:solidFill>
              </a:rPr>
              <a:t>Lola</a:t>
            </a:r>
            <a:r>
              <a:rPr lang="es-MX" sz="2000" dirty="0" smtClean="0"/>
              <a:t>: ¿Y tú </a:t>
            </a:r>
            <a:r>
              <a:rPr lang="es-MX" sz="2000" u="sng" dirty="0" smtClean="0"/>
              <a:t>que haces</a:t>
            </a:r>
            <a:r>
              <a:rPr lang="es-MX" sz="2000" dirty="0" smtClean="0"/>
              <a:t>?</a:t>
            </a:r>
            <a:endParaRPr lang="es-MX" sz="2000" i="1" dirty="0" smtClean="0"/>
          </a:p>
          <a:p>
            <a:r>
              <a:rPr lang="es-MX" sz="2000" b="1" dirty="0"/>
              <a:t>José </a:t>
            </a:r>
            <a:r>
              <a:rPr lang="es-MX" sz="2000" dirty="0" smtClean="0"/>
              <a:t>:  Yo soy estudiante en una escuela internacional en Caracas</a:t>
            </a:r>
            <a:r>
              <a:rPr lang="es-MX" sz="2000" dirty="0"/>
              <a:t>, Venezuela. ¿Y tú</a:t>
            </a:r>
            <a:r>
              <a:rPr lang="es-MX" sz="2000" dirty="0" smtClean="0"/>
              <a:t>?. </a:t>
            </a:r>
          </a:p>
          <a:p>
            <a:r>
              <a:rPr lang="es-MX" sz="2000" b="1" dirty="0" smtClean="0">
                <a:solidFill>
                  <a:srgbClr val="0070C0"/>
                </a:solidFill>
              </a:rPr>
              <a:t>Lola</a:t>
            </a:r>
            <a:r>
              <a:rPr lang="es-MX" sz="2000" dirty="0" smtClean="0"/>
              <a:t>:  Soy estudiante en una escuela internacional en Panamá.</a:t>
            </a:r>
          </a:p>
          <a:p>
            <a:r>
              <a:rPr lang="es-MX" sz="2000" b="1" dirty="0"/>
              <a:t>José </a:t>
            </a:r>
            <a:r>
              <a:rPr lang="es-MX" sz="2000" dirty="0" smtClean="0"/>
              <a:t>:  ¿Qué haces aquí en Bogotá?</a:t>
            </a:r>
            <a:endParaRPr lang="es-MX" sz="2000" i="1" dirty="0" smtClean="0"/>
          </a:p>
          <a:p>
            <a:r>
              <a:rPr lang="es-MX" sz="2000" b="1" dirty="0" smtClean="0">
                <a:solidFill>
                  <a:srgbClr val="0070C0"/>
                </a:solidFill>
              </a:rPr>
              <a:t>Lola</a:t>
            </a:r>
            <a:r>
              <a:rPr lang="es-MX" sz="2000" dirty="0" smtClean="0"/>
              <a:t>:  </a:t>
            </a:r>
            <a:r>
              <a:rPr lang="es-MX" sz="2000" u="sng" dirty="0" smtClean="0"/>
              <a:t>Estoy</a:t>
            </a:r>
            <a:r>
              <a:rPr lang="es-MX" sz="2000" dirty="0" smtClean="0"/>
              <a:t> en Bogotá porque tengo un </a:t>
            </a:r>
            <a:r>
              <a:rPr lang="es-MX" sz="2000" dirty="0"/>
              <a:t>curso. ¿Y tú</a:t>
            </a:r>
            <a:r>
              <a:rPr lang="es-MX" sz="2000" dirty="0" smtClean="0"/>
              <a:t>?</a:t>
            </a:r>
          </a:p>
          <a:p>
            <a:r>
              <a:rPr lang="es-MX" sz="2000" b="1" dirty="0" smtClean="0"/>
              <a:t>José </a:t>
            </a:r>
            <a:r>
              <a:rPr lang="es-MX" sz="2000" dirty="0" smtClean="0"/>
              <a:t>:  También </a:t>
            </a:r>
            <a:r>
              <a:rPr lang="es-MX" sz="2000" u="sng" dirty="0" smtClean="0"/>
              <a:t>estoy</a:t>
            </a:r>
            <a:r>
              <a:rPr lang="es-MX" sz="2000" dirty="0" smtClean="0"/>
              <a:t> aquí porque tengo un curso.  ¿</a:t>
            </a:r>
            <a:r>
              <a:rPr lang="es-MX" sz="2000" u="sng" dirty="0" smtClean="0"/>
              <a:t>Cómo te sientes </a:t>
            </a:r>
            <a:r>
              <a:rPr lang="es-MX" sz="2000" dirty="0" smtClean="0"/>
              <a:t>con </a:t>
            </a:r>
            <a:r>
              <a:rPr lang="es-MX" sz="2000" u="sng" dirty="0" smtClean="0"/>
              <a:t>tu</a:t>
            </a:r>
            <a:r>
              <a:rPr lang="es-MX" sz="2000" dirty="0" smtClean="0"/>
              <a:t> curso?</a:t>
            </a:r>
          </a:p>
          <a:p>
            <a:r>
              <a:rPr lang="es-MX" sz="2000" b="1" dirty="0" smtClean="0">
                <a:solidFill>
                  <a:srgbClr val="0070C0"/>
                </a:solidFill>
              </a:rPr>
              <a:t>Lola</a:t>
            </a:r>
            <a:r>
              <a:rPr lang="es-MX" sz="2000" dirty="0" smtClean="0"/>
              <a:t>:  </a:t>
            </a:r>
            <a:r>
              <a:rPr lang="es-MX" sz="2000" u="sng" dirty="0" smtClean="0"/>
              <a:t>Estoy</a:t>
            </a:r>
            <a:r>
              <a:rPr lang="es-MX" sz="2000" dirty="0" smtClean="0"/>
              <a:t> un poco </a:t>
            </a:r>
            <a:r>
              <a:rPr lang="es-MX" sz="2000" u="sng" dirty="0" smtClean="0"/>
              <a:t>aburrida</a:t>
            </a:r>
            <a:r>
              <a:rPr lang="es-MX" sz="2000" dirty="0"/>
              <a:t>. ¿Y tú</a:t>
            </a:r>
            <a:r>
              <a:rPr lang="es-MX" sz="2000" dirty="0" smtClean="0"/>
              <a:t>?</a:t>
            </a:r>
          </a:p>
          <a:p>
            <a:r>
              <a:rPr lang="es-MX" sz="2000" b="1" dirty="0"/>
              <a:t>José </a:t>
            </a:r>
            <a:r>
              <a:rPr lang="es-MX" sz="2000" dirty="0" smtClean="0"/>
              <a:t>: Estoy muy emocionado con </a:t>
            </a:r>
            <a:r>
              <a:rPr lang="es-MX" sz="2000" u="sng" dirty="0" smtClean="0"/>
              <a:t>mi</a:t>
            </a:r>
            <a:r>
              <a:rPr lang="es-MX" sz="2000" dirty="0" smtClean="0"/>
              <a:t> curso.  ¡</a:t>
            </a:r>
            <a:r>
              <a:rPr lang="es-MX" sz="2000" u="sng" dirty="0" smtClean="0"/>
              <a:t>Mi</a:t>
            </a:r>
            <a:r>
              <a:rPr lang="es-MX" sz="2000" dirty="0" smtClean="0"/>
              <a:t> curso es excelente!  </a:t>
            </a:r>
            <a:r>
              <a:rPr lang="es-MX" sz="2000" u="sng" dirty="0" smtClean="0"/>
              <a:t>Buena suerte </a:t>
            </a:r>
            <a:r>
              <a:rPr lang="es-MX" sz="2000" dirty="0" smtClean="0"/>
              <a:t>en </a:t>
            </a:r>
            <a:r>
              <a:rPr lang="es-MX" sz="2000" u="sng" dirty="0" smtClean="0"/>
              <a:t>tu</a:t>
            </a:r>
            <a:r>
              <a:rPr lang="es-MX" sz="2000" dirty="0" smtClean="0"/>
              <a:t> curso.</a:t>
            </a:r>
          </a:p>
          <a:p>
            <a:r>
              <a:rPr lang="es-MX" sz="2000" b="1" dirty="0" smtClean="0">
                <a:solidFill>
                  <a:srgbClr val="0070C0"/>
                </a:solidFill>
              </a:rPr>
              <a:t>Lola</a:t>
            </a:r>
            <a:r>
              <a:rPr lang="es-MX" sz="2000" dirty="0" smtClean="0"/>
              <a:t>: Gracias.  Igualmente.  Hasta pronto.</a:t>
            </a:r>
          </a:p>
          <a:p>
            <a:r>
              <a:rPr lang="es-MX" sz="2000" b="1" dirty="0"/>
              <a:t>José </a:t>
            </a:r>
            <a:r>
              <a:rPr lang="es-MX" sz="2000" dirty="0" smtClean="0"/>
              <a:t>: Chao.  </a:t>
            </a:r>
          </a:p>
          <a:p>
            <a:r>
              <a:rPr lang="es-MX" sz="2000" dirty="0" smtClean="0"/>
              <a:t>  </a:t>
            </a:r>
          </a:p>
        </p:txBody>
      </p:sp>
      <p:pic>
        <p:nvPicPr>
          <p:cNvPr id="3" name="Dialogo Lola/Jo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86600" y="6248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7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17580"/>
            <a:ext cx="2471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artístico.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84" y="1194375"/>
            <a:ext cx="4114799" cy="41147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34812" y="5909967"/>
            <a:ext cx="2366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atlético.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194375"/>
            <a:ext cx="2997371" cy="45206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17580"/>
            <a:ext cx="2153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buena.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0"/>
            <a:ext cx="3748087" cy="366553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17580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Soy cómico.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533525"/>
            <a:ext cx="5715000" cy="37909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37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b="1" dirty="0"/>
              <a:t>¿</a:t>
            </a:r>
            <a:r>
              <a:rPr lang="es-VE" sz="3200" b="1" dirty="0" smtClean="0"/>
              <a:t>Cómo eres?</a:t>
            </a:r>
            <a:endParaRPr lang="es-V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17580"/>
            <a:ext cx="2437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smtClean="0"/>
              <a:t>Soy creativa. </a:t>
            </a:r>
            <a:endParaRPr lang="es-MX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6" y="1295400"/>
            <a:ext cx="6556054" cy="39110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710</Words>
  <Application>Microsoft Office PowerPoint</Application>
  <PresentationFormat>On-screen Show (4:3)</PresentationFormat>
  <Paragraphs>173</Paragraphs>
  <Slides>47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Alvarez</dc:creator>
  <cp:lastModifiedBy>Fernando Alvarez</cp:lastModifiedBy>
  <cp:revision>173</cp:revision>
  <dcterms:created xsi:type="dcterms:W3CDTF">2012-09-14T02:26:05Z</dcterms:created>
  <dcterms:modified xsi:type="dcterms:W3CDTF">2015-08-12T07:19:32Z</dcterms:modified>
</cp:coreProperties>
</file>