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C424-D9C4-4614-9A3D-65FBBA1353ED}" type="datetimeFigureOut">
              <a:rPr lang="es-MX" smtClean="0"/>
              <a:t>07/04/2014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6FF76-64E0-48AF-8EF1-9233EF7F2EC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07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2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95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2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746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35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266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48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172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18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185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62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627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495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15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823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359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96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45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99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63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34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69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1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99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27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C088-072D-402A-8C8D-BB33A38D9008}" type="datetime1">
              <a:rPr lang="es-MX" smtClean="0"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67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BA6A-91B6-4B22-9985-9534333EE193}" type="datetime1">
              <a:rPr lang="es-MX" smtClean="0"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04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7749-FCD7-4755-BECA-D3C9ABE29567}" type="datetime1">
              <a:rPr lang="es-MX" smtClean="0"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50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7220-F068-4980-9F7A-4BDF8EAAB7E4}" type="datetime1">
              <a:rPr lang="es-MX" smtClean="0"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69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06A-D7AB-4ECF-92FE-D3D488EFCF56}" type="datetime1">
              <a:rPr lang="es-MX" smtClean="0"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13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8FBC-5B08-41A4-BC2A-72288345F941}" type="datetime1">
              <a:rPr lang="es-MX" smtClean="0"/>
              <a:t>07/04/2014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7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3B47-8A8C-4ADD-8D74-5B5A81376B3D}" type="datetime1">
              <a:rPr lang="es-MX" smtClean="0"/>
              <a:t>07/04/2014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18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A4B1-A1A9-4CEB-B941-D5B2F46C2586}" type="datetime1">
              <a:rPr lang="es-MX" smtClean="0"/>
              <a:t>07/04/2014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39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429-167A-4856-8152-F7C4E891B177}" type="datetime1">
              <a:rPr lang="es-MX" smtClean="0"/>
              <a:t>07/04/2014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43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7057-FBA5-4B9C-AE3B-33D21309FD50}" type="datetime1">
              <a:rPr lang="es-MX" smtClean="0"/>
              <a:t>07/04/2014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14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DC0F-03E5-48D2-9FF8-F448C647675E}" type="datetime1">
              <a:rPr lang="es-MX" smtClean="0"/>
              <a:t>07/04/2014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42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FCE9-4AA6-4BCC-9B24-CE86C9DB142F}" type="datetime1">
              <a:rPr lang="es-MX" smtClean="0"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53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playa.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</a:t>
            </a:fld>
            <a:endParaRPr lang="es-MX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1186101"/>
            <a:ext cx="6579500" cy="43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panadería.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10</a:t>
            </a:fld>
            <a:endParaRPr lang="es-MX"/>
          </a:p>
        </p:txBody>
      </p:sp>
      <p:pic>
        <p:nvPicPr>
          <p:cNvPr id="2050" name="Picture 2" descr="http://www.panaderiachristian.com/imagenes/panader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9" y="1186101"/>
            <a:ext cx="7583549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museo.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11</a:t>
            </a:fld>
            <a:endParaRPr lang="es-MX"/>
          </a:p>
        </p:txBody>
      </p:sp>
      <p:pic>
        <p:nvPicPr>
          <p:cNvPr id="11266" name="Picture 2" descr="http://www.edinburgh.org/images/articles/3750553/national-musuem-sco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5" y="1186101"/>
            <a:ext cx="7624589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gimnasio.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12</a:t>
            </a:fld>
            <a:endParaRPr lang="es-MX"/>
          </a:p>
        </p:txBody>
      </p:sp>
      <p:pic>
        <p:nvPicPr>
          <p:cNvPr id="12290" name="Picture 2" descr="http://theweinblog.files.wordpress.com/2013/01/the-g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57" y="1186101"/>
            <a:ext cx="6550137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tintorería.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13</a:t>
            </a:fld>
            <a:endParaRPr lang="es-MX"/>
          </a:p>
        </p:txBody>
      </p:sp>
      <p:pic>
        <p:nvPicPr>
          <p:cNvPr id="13314" name="Picture 2" descr="http://www.starmicronics.com/uploads/Dry%20cleaner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6" y="1326770"/>
            <a:ext cx="6243423" cy="41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zapatería.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14</a:t>
            </a:fld>
            <a:endParaRPr lang="es-MX"/>
          </a:p>
        </p:txBody>
      </p:sp>
      <p:pic>
        <p:nvPicPr>
          <p:cNvPr id="14338" name="Picture 2" descr="http://demo.prestalive.com/145/modules/plgallerypro/img/photo/Photo_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02" y="1186101"/>
            <a:ext cx="6507827" cy="43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librería.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15</a:t>
            </a:fld>
            <a:endParaRPr lang="es-MX"/>
          </a:p>
        </p:txBody>
      </p:sp>
      <p:pic>
        <p:nvPicPr>
          <p:cNvPr id="15362" name="Picture 2" descr="http://aaronbasko.com/wp-content/uploads/2013/07/barnes-and-noble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81" y="1186101"/>
            <a:ext cx="5820923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parque de diversiones.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16</a:t>
            </a:fld>
            <a:endParaRPr lang="es-MX"/>
          </a:p>
        </p:txBody>
      </p:sp>
      <p:pic>
        <p:nvPicPr>
          <p:cNvPr id="16386" name="Picture 2" descr="http://i.telegraph.co.uk/multimedia/archive/02574/alton_257494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3" y="1147464"/>
            <a:ext cx="7281390" cy="45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estadio.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17</a:t>
            </a:fld>
            <a:endParaRPr lang="es-MX"/>
          </a:p>
        </p:txBody>
      </p:sp>
      <p:pic>
        <p:nvPicPr>
          <p:cNvPr id="17410" name="Picture 2" descr="http://upload.wikimedia.org/wikipedia/commons/b/b4/Jamsil_Baseball_Sta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09" y="1186101"/>
            <a:ext cx="6064921" cy="45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joyería.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18</a:t>
            </a:fld>
            <a:endParaRPr lang="es-MX"/>
          </a:p>
        </p:txBody>
      </p:sp>
      <p:pic>
        <p:nvPicPr>
          <p:cNvPr id="18434" name="Picture 2" descr="http://red3display.com/site/images/stories/type_jewelry/Jewelry_st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79" y="1186101"/>
            <a:ext cx="6296313" cy="45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tienda de ropa.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19</a:t>
            </a:fld>
            <a:endParaRPr lang="es-MX"/>
          </a:p>
        </p:txBody>
      </p:sp>
      <p:pic>
        <p:nvPicPr>
          <p:cNvPr id="19458" name="Picture 2" descr="http://tomtomkidsclothing.com/wp-content/uploads/2012/07/Clothing-St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2" y="1256436"/>
            <a:ext cx="5664345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centro comercial.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1186101"/>
            <a:ext cx="6569505" cy="43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carnicería.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20</a:t>
            </a:fld>
            <a:endParaRPr lang="es-MX"/>
          </a:p>
        </p:txBody>
      </p:sp>
      <p:pic>
        <p:nvPicPr>
          <p:cNvPr id="20482" name="Picture 2" descr="http://www.springsfarm.com/peachstand_butcher_mainpic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59" y="1149213"/>
            <a:ext cx="6415821" cy="42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escuela.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21</a:t>
            </a:fld>
            <a:endParaRPr lang="es-MX"/>
          </a:p>
        </p:txBody>
      </p:sp>
      <p:pic>
        <p:nvPicPr>
          <p:cNvPr id="21506" name="Picture 2" descr="http://english.busan.go.kr/community/img/10-05-19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69" y="1186101"/>
            <a:ext cx="6839202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acuario.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22</a:t>
            </a:fld>
            <a:endParaRPr lang="es-MX"/>
          </a:p>
        </p:txBody>
      </p:sp>
      <p:pic>
        <p:nvPicPr>
          <p:cNvPr id="22530" name="Picture 2" descr="http://www.downtownatlanta.com/wp-content/uploads/aquarium-whale-sh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61" y="1095949"/>
            <a:ext cx="6900617" cy="45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piscina.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23</a:t>
            </a:fld>
            <a:endParaRPr lang="es-MX"/>
          </a:p>
        </p:txBody>
      </p:sp>
      <p:pic>
        <p:nvPicPr>
          <p:cNvPr id="23554" name="Picture 2" descr="http://www.ultimatetaxi.com/mexico_vacation/best_swimming_pool_at_mexico_all_inclus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80" y="1124454"/>
            <a:ext cx="6090678" cy="45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discoteca.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24</a:t>
            </a:fld>
            <a:endParaRPr lang="es-MX"/>
          </a:p>
        </p:txBody>
      </p:sp>
      <p:pic>
        <p:nvPicPr>
          <p:cNvPr id="24578" name="Picture 2" descr="http://www.wedgewood-rooms.co.uk/Portals/0/Club%20Stuff/cl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09" y="1231177"/>
            <a:ext cx="6091321" cy="44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café.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25</a:t>
            </a:fld>
            <a:endParaRPr lang="es-MX"/>
          </a:p>
        </p:txBody>
      </p:sp>
      <p:pic>
        <p:nvPicPr>
          <p:cNvPr id="1026" name="Picture 2" descr="http://3.bp.blogspot.com/_qQVTi4kLWS8/S-tXzRpsYrI/AAAAAAAAAAs/0iQyzDs_iO0/s1600/study+in+starbu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16" y="1051911"/>
            <a:ext cx="6505853" cy="44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26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3502406" y="0"/>
            <a:ext cx="2152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Gramática</a:t>
            </a:r>
            <a:endParaRPr lang="es-MX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9456" y="511836"/>
            <a:ext cx="212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Verbo Ir (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go</a:t>
            </a:r>
            <a:r>
              <a:rPr lang="es-MX" sz="2400" dirty="0" smtClean="0"/>
              <a:t>)</a:t>
            </a:r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58482" y="964889"/>
            <a:ext cx="7353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chemeClr val="accent4"/>
                </a:solidFill>
              </a:rPr>
              <a:t>Singular</a:t>
            </a:r>
          </a:p>
          <a:p>
            <a:endParaRPr lang="es-MX" sz="2800" dirty="0" smtClean="0"/>
          </a:p>
          <a:p>
            <a:r>
              <a:rPr lang="es-MX" sz="2800" dirty="0"/>
              <a:t>y</a:t>
            </a:r>
            <a:r>
              <a:rPr lang="es-MX" sz="2800" dirty="0" smtClean="0"/>
              <a:t>o 		</a:t>
            </a:r>
            <a:r>
              <a:rPr lang="es-MX" sz="2800" dirty="0" smtClean="0">
                <a:solidFill>
                  <a:srgbClr val="7030A0"/>
                </a:solidFill>
              </a:rPr>
              <a:t>voy</a:t>
            </a:r>
          </a:p>
          <a:p>
            <a:r>
              <a:rPr lang="es-MX" sz="2800" dirty="0"/>
              <a:t>t</a:t>
            </a:r>
            <a:r>
              <a:rPr lang="es-MX" sz="2800" dirty="0" smtClean="0"/>
              <a:t>ú 		</a:t>
            </a:r>
            <a:r>
              <a:rPr lang="es-MX" sz="2800" dirty="0" smtClean="0">
                <a:solidFill>
                  <a:srgbClr val="7030A0"/>
                </a:solidFill>
              </a:rPr>
              <a:t>vas</a:t>
            </a:r>
          </a:p>
          <a:p>
            <a:r>
              <a:rPr lang="es-MX" sz="2800" dirty="0" smtClean="0"/>
              <a:t>él/ella 	</a:t>
            </a:r>
            <a:r>
              <a:rPr lang="es-MX" sz="2800" dirty="0" smtClean="0">
                <a:solidFill>
                  <a:srgbClr val="7030A0"/>
                </a:solidFill>
              </a:rPr>
              <a:t>va</a:t>
            </a:r>
          </a:p>
          <a:p>
            <a:r>
              <a:rPr lang="es-MX" sz="2800" dirty="0"/>
              <a:t>u</a:t>
            </a:r>
            <a:r>
              <a:rPr lang="es-MX" sz="2800" dirty="0" smtClean="0"/>
              <a:t>sted 		</a:t>
            </a:r>
            <a:r>
              <a:rPr lang="es-MX" sz="2800" dirty="0" smtClean="0">
                <a:solidFill>
                  <a:srgbClr val="7030A0"/>
                </a:solidFill>
              </a:rPr>
              <a:t>va</a:t>
            </a:r>
          </a:p>
          <a:p>
            <a:endParaRPr lang="es-MX" sz="2800" dirty="0"/>
          </a:p>
          <a:p>
            <a:r>
              <a:rPr lang="es-MX" sz="2800" b="1" u="sng" dirty="0" smtClean="0">
                <a:solidFill>
                  <a:schemeClr val="accent4"/>
                </a:solidFill>
              </a:rPr>
              <a:t>Plural</a:t>
            </a:r>
          </a:p>
          <a:p>
            <a:endParaRPr lang="es-MX" sz="2800" dirty="0"/>
          </a:p>
          <a:p>
            <a:r>
              <a:rPr lang="es-MX" sz="2800" dirty="0" smtClean="0"/>
              <a:t>Nosotros 	</a:t>
            </a:r>
            <a:r>
              <a:rPr lang="es-MX" sz="2800" dirty="0" smtClean="0">
                <a:solidFill>
                  <a:srgbClr val="7030A0"/>
                </a:solidFill>
              </a:rPr>
              <a:t>vamos</a:t>
            </a:r>
          </a:p>
          <a:p>
            <a:r>
              <a:rPr lang="es-MX" sz="2800" dirty="0" smtClean="0"/>
              <a:t>Ustedes 	</a:t>
            </a:r>
            <a:r>
              <a:rPr lang="es-MX" sz="2800" dirty="0" smtClean="0">
                <a:solidFill>
                  <a:srgbClr val="7030A0"/>
                </a:solidFill>
              </a:rPr>
              <a:t>van</a:t>
            </a:r>
          </a:p>
          <a:p>
            <a:r>
              <a:rPr lang="es-MX" sz="2800" dirty="0" smtClean="0"/>
              <a:t>Ellos/ellas 	</a:t>
            </a:r>
            <a:r>
              <a:rPr lang="es-MX" sz="2800" dirty="0" smtClean="0">
                <a:solidFill>
                  <a:srgbClr val="7030A0"/>
                </a:solidFill>
              </a:rPr>
              <a:t>van</a:t>
            </a:r>
          </a:p>
        </p:txBody>
      </p:sp>
    </p:spTree>
    <p:extLst>
      <p:ext uri="{BB962C8B-B14F-4D97-AF65-F5344CB8AC3E}">
        <p14:creationId xmlns:p14="http://schemas.microsoft.com/office/powerpoint/2010/main" val="1149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Cruza la calle.</a:t>
            </a:r>
            <a:endParaRPr lang="es-MX" sz="2400" dirty="0"/>
          </a:p>
        </p:txBody>
      </p:sp>
      <p:pic>
        <p:nvPicPr>
          <p:cNvPr id="2050" name="Picture 2" descr="http://comps.fotosearch.com/comp/IMZ/IMZ007/children-crossing-crosswalk_~pix2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47" y="1998199"/>
            <a:ext cx="5523917" cy="41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3997511">
            <a:off x="5681122" y="4270558"/>
            <a:ext cx="373487" cy="16318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4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28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Dobla a la derecha.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51" y="2191383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>
            <a:off x="4275789" y="4103052"/>
            <a:ext cx="618184" cy="1403797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29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Dobla a la izquierda.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1" y="2205677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 flipH="1">
            <a:off x="3947376" y="3742444"/>
            <a:ext cx="656826" cy="1403797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restaurante.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4" y="1131694"/>
            <a:ext cx="6735651" cy="44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30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Sigue derecho/recto.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51" y="2191383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10800000">
            <a:off x="4462529" y="3301399"/>
            <a:ext cx="373487" cy="16318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3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31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746972" y="244846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8080" y="524071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3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1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09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2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3911902" y="5331855"/>
            <a:ext cx="177140" cy="14166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Down Arrow 23"/>
          <p:cNvSpPr/>
          <p:nvPr/>
        </p:nvSpPr>
        <p:spPr>
          <a:xfrm rot="10800000">
            <a:off x="3926520" y="4753448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Down Arrow 24"/>
          <p:cNvSpPr/>
          <p:nvPr/>
        </p:nvSpPr>
        <p:spPr>
          <a:xfrm rot="10800000">
            <a:off x="3926520" y="3571403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Down Arrow 25"/>
          <p:cNvSpPr/>
          <p:nvPr/>
        </p:nvSpPr>
        <p:spPr>
          <a:xfrm rot="10800000">
            <a:off x="3926520" y="2298697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Multiply 22"/>
          <p:cNvSpPr/>
          <p:nvPr/>
        </p:nvSpPr>
        <p:spPr>
          <a:xfrm>
            <a:off x="3911902" y="2037985"/>
            <a:ext cx="236677" cy="21232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TextBox 26"/>
          <p:cNvSpPr txBox="1"/>
          <p:nvPr/>
        </p:nvSpPr>
        <p:spPr>
          <a:xfrm>
            <a:off x="4069436" y="4526262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28072" y="3274100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6071" y="1947229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84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3" grpId="0" animBg="1"/>
      <p:bldP spid="27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32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540910" y="177274"/>
            <a:ext cx="20687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259" y="177274"/>
            <a:ext cx="5696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Camina 3 cuadras.  En la esquina dobla a la derecha. Luego sigue 2 cuadras.  Después dobla a la derecha. El café esta a tu derecha.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3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1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09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2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2206848" y="5331855"/>
            <a:ext cx="177140" cy="14166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Down Arrow 23"/>
          <p:cNvSpPr/>
          <p:nvPr/>
        </p:nvSpPr>
        <p:spPr>
          <a:xfrm rot="10800000">
            <a:off x="2221466" y="4797375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Down Arrow 24"/>
          <p:cNvSpPr/>
          <p:nvPr/>
        </p:nvSpPr>
        <p:spPr>
          <a:xfrm rot="10800000">
            <a:off x="2206848" y="3742974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Down Arrow 25"/>
          <p:cNvSpPr/>
          <p:nvPr/>
        </p:nvSpPr>
        <p:spPr>
          <a:xfrm rot="10800000">
            <a:off x="2221466" y="2517002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Bent Arrow 30"/>
          <p:cNvSpPr/>
          <p:nvPr/>
        </p:nvSpPr>
        <p:spPr>
          <a:xfrm>
            <a:off x="2255546" y="2035200"/>
            <a:ext cx="373484" cy="430281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2965164" y="1851098"/>
            <a:ext cx="191298" cy="599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Down Arrow 32"/>
          <p:cNvSpPr/>
          <p:nvPr/>
        </p:nvSpPr>
        <p:spPr>
          <a:xfrm rot="16200000">
            <a:off x="4263368" y="1918314"/>
            <a:ext cx="191298" cy="4649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Bent Arrow 33"/>
          <p:cNvSpPr/>
          <p:nvPr/>
        </p:nvSpPr>
        <p:spPr>
          <a:xfrm rot="5400000">
            <a:off x="4751979" y="2059043"/>
            <a:ext cx="373484" cy="430281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4731946" y="2304682"/>
            <a:ext cx="236677" cy="21232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4158024" y="2369986"/>
            <a:ext cx="87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Café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2220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33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cine.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81" y="1186101"/>
            <a:ext cx="5820923" cy="43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parque.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5</a:t>
            </a:fld>
            <a:endParaRPr lang="es-MX"/>
          </a:p>
        </p:txBody>
      </p:sp>
      <p:pic>
        <p:nvPicPr>
          <p:cNvPr id="7170" name="Picture 2" descr="http://brentwood.thefuntimesguide.com/images/blogs/new-brentwood-park-concord-r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57" y="1092409"/>
            <a:ext cx="6696425" cy="44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estación del tren.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6</a:t>
            </a:fld>
            <a:endParaRPr lang="es-MX"/>
          </a:p>
        </p:txBody>
      </p:sp>
      <p:pic>
        <p:nvPicPr>
          <p:cNvPr id="6146" name="Picture 2" descr="http://www.hermann-uwe.de/files/images/train_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3" y="1115766"/>
            <a:ext cx="6008481" cy="45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estación de autobús.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7</a:t>
            </a:fld>
            <a:endParaRPr lang="es-MX"/>
          </a:p>
        </p:txBody>
      </p:sp>
      <p:pic>
        <p:nvPicPr>
          <p:cNvPr id="5122" name="Picture 2" descr="http://4photos.net/photosv2/sale_counter_at_bus_station_127399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41" y="1083070"/>
            <a:ext cx="6145857" cy="446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aeropuerto.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8</a:t>
            </a:fld>
            <a:endParaRPr lang="es-MX"/>
          </a:p>
        </p:txBody>
      </p:sp>
      <p:pic>
        <p:nvPicPr>
          <p:cNvPr id="4098" name="Picture 2" descr="http://www.rentacar-dalaman.com/upload/Transfer%20Lo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61" y="1081064"/>
            <a:ext cx="6817618" cy="45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supermercado.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9</a:t>
            </a:fld>
            <a:endParaRPr lang="es-MX"/>
          </a:p>
        </p:txBody>
      </p:sp>
      <p:pic>
        <p:nvPicPr>
          <p:cNvPr id="3074" name="Picture 2" descr="http://upload.wikimedia.org/wikipedia/en/1/1e/T%26T_Supermar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7" y="1186101"/>
            <a:ext cx="6657349" cy="44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421</Words>
  <Application>Microsoft Office PowerPoint</Application>
  <PresentationFormat>On-screen Show (4:3)</PresentationFormat>
  <Paragraphs>177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67</cp:revision>
  <dcterms:created xsi:type="dcterms:W3CDTF">2013-11-11T12:26:42Z</dcterms:created>
  <dcterms:modified xsi:type="dcterms:W3CDTF">2014-04-07T04:01:48Z</dcterms:modified>
</cp:coreProperties>
</file>