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63" r:id="rId4"/>
    <p:sldId id="257" r:id="rId5"/>
    <p:sldId id="260" r:id="rId6"/>
    <p:sldId id="258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0B852-762E-4259-BCA6-978277DBF1C7}" type="datetimeFigureOut">
              <a:rPr lang="es-MX" smtClean="0"/>
              <a:t>19/11/2013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C69EC-3741-4531-B86D-04FF26E0D4C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67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C69EC-3741-4531-B86D-04FF26E0D4CE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50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6DC0-0D84-430F-BD24-6FDD7337C485}" type="datetime1">
              <a:rPr lang="es-MX" smtClean="0"/>
              <a:t>19/11/2013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42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F7BF-7AA9-4DE6-958D-BC7199C49B4E}" type="datetime1">
              <a:rPr lang="es-MX" smtClean="0"/>
              <a:t>19/11/2013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05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BA4F-F77D-4BA5-9F7D-B95B85D0554D}" type="datetime1">
              <a:rPr lang="es-MX" smtClean="0"/>
              <a:t>19/11/2013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56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994-01C5-490C-AA8D-B90F72F4E21B}" type="datetime1">
              <a:rPr lang="es-MX" smtClean="0"/>
              <a:t>19/11/2013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66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9E88-0045-40F0-BB32-1FD746D87D87}" type="datetime1">
              <a:rPr lang="es-MX" smtClean="0"/>
              <a:t>19/11/2013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923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110-3605-48E3-983F-3D8756AD9156}" type="datetime1">
              <a:rPr lang="es-MX" smtClean="0"/>
              <a:t>19/11/2013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17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4061-AB60-490F-BF14-D0A0BEEF2CD5}" type="datetime1">
              <a:rPr lang="es-MX" smtClean="0"/>
              <a:t>19/11/2013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87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8E0B-696B-4A0F-93E4-1FBAF7A8913A}" type="datetime1">
              <a:rPr lang="es-MX" smtClean="0"/>
              <a:t>19/11/2013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20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8709-974A-4862-A21B-E806E7FE8F2E}" type="datetime1">
              <a:rPr lang="es-MX" smtClean="0"/>
              <a:t>19/11/2013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25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7A15-50B3-49F9-B8A5-FDF3F86E3652}" type="datetime1">
              <a:rPr lang="es-MX" smtClean="0"/>
              <a:t>19/11/2013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254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C75-849D-41F0-A120-059509B57C72}" type="datetime1">
              <a:rPr lang="es-MX" smtClean="0"/>
              <a:t>19/11/2013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75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F952-7BE7-462E-8700-2DFB6D4FCB7E}" type="datetime1">
              <a:rPr lang="es-MX" smtClean="0"/>
              <a:t>19/11/2013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3110-5D7B-4D33-A756-D9255CB19CA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293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wuotLQ2FvI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youtu.be/oR_frf9R2uw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youtu.be/I5D9Mhgdeu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1</a:t>
            </a:fld>
            <a:endParaRPr lang="es-MX"/>
          </a:p>
        </p:txBody>
      </p:sp>
      <p:pic>
        <p:nvPicPr>
          <p:cNvPr id="3" name="Picture 2" descr="http://u.jimdo.com/www51/o/s274d79f80acbf4f7/img/i5d789efdc2568c9a/1379019931/std/imag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35" y="850903"/>
            <a:ext cx="1790163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http://u.jimdo.com/www51/o/s274d79f80acbf4f7/img/i5d789efdc2568c9a/1379019931/std/imag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40" y="3419526"/>
            <a:ext cx="1790163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u.jimdo.com/www51/o/s274d79f80acbf4f7/img/i5d789efdc2568c9a/1379019931/std/imag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46" y="2076903"/>
            <a:ext cx="1790163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u.jimdo.com/www51/o/s274d79f80acbf4f7/img/i5d789efdc2568c9a/1379019931/std/imag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8" y="4875551"/>
            <a:ext cx="1790163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http://www.monstersandcritics.com/topics/pictures/images/201045/Chile-99834779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09" y="991860"/>
            <a:ext cx="2855228" cy="572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79264" y="296214"/>
            <a:ext cx="86542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C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Ropa típica de países hispanohablantes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7003" y="1371901"/>
            <a:ext cx="40310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u="sng" dirty="0" smtClean="0"/>
              <a:t>Actividad</a:t>
            </a:r>
            <a:r>
              <a:rPr lang="es-MX" dirty="0" smtClean="0"/>
              <a:t>: </a:t>
            </a:r>
            <a:r>
              <a:rPr lang="es-MX" sz="2400" dirty="0" smtClean="0"/>
              <a:t>Con tu compañero ve el video otra vez y escribe todas las actividades que puedes hacer en Chile.  Presenta tus resultados en un </a:t>
            </a:r>
            <a:r>
              <a:rPr lang="es-MX" sz="2400" dirty="0" err="1" smtClean="0"/>
              <a:t>Power</a:t>
            </a:r>
            <a:r>
              <a:rPr lang="es-MX" sz="2400" dirty="0" smtClean="0"/>
              <a:t> Point.  Necesitas una lamina de introducción y una lamina de conclusión con imágenes.  Cada actividad necesita su imagen respectiva y una explicación.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83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64" y="296214"/>
            <a:ext cx="86542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C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Ropa típica de países hispanohablantes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http://upload.wikimedia.org/wikipedia/commons/thumb/1/1c/Gauchowheat_edit2.jpg/295px-Gauchowheat_edi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64" y="1004100"/>
            <a:ext cx="280987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Chilean Man Chile Chamanto Ponch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51" y="3680625"/>
            <a:ext cx="1531983" cy="302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9138" y="1287887"/>
            <a:ext cx="5844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Los pueblos originarios de Chile llamaban </a:t>
            </a:r>
            <a:r>
              <a:rPr lang="es-MX" sz="2400" b="1" i="1" dirty="0" smtClean="0"/>
              <a:t>huaso</a:t>
            </a:r>
            <a:r>
              <a:rPr lang="es-MX" sz="2400" dirty="0" smtClean="0"/>
              <a:t> a los hombres que montaban a caballo.  </a:t>
            </a:r>
            <a:r>
              <a:rPr lang="es-MX" sz="2400" dirty="0"/>
              <a:t>C</a:t>
            </a:r>
            <a:r>
              <a:rPr lang="es-MX" sz="2400" dirty="0" smtClean="0"/>
              <a:t>on el tiempo esta palabra también </a:t>
            </a:r>
            <a:r>
              <a:rPr lang="es-MX" sz="2400" u="sng" dirty="0" smtClean="0"/>
              <a:t>incluyó</a:t>
            </a:r>
            <a:r>
              <a:rPr lang="es-MX" sz="2400" dirty="0" smtClean="0"/>
              <a:t> a los hombres que trabajaban en la </a:t>
            </a:r>
            <a:r>
              <a:rPr lang="es-MX" sz="2400" u="sng" dirty="0" smtClean="0"/>
              <a:t>agricultura</a:t>
            </a:r>
            <a:r>
              <a:rPr lang="es-MX" sz="2400" dirty="0" smtClean="0"/>
              <a:t>.  También los </a:t>
            </a:r>
            <a:r>
              <a:rPr lang="es-MX" sz="2400" b="1" i="1" dirty="0" smtClean="0"/>
              <a:t>huaso</a:t>
            </a:r>
            <a:r>
              <a:rPr lang="es-MX" sz="2400" dirty="0" smtClean="0"/>
              <a:t> eran famosos por ser excelentes </a:t>
            </a:r>
            <a:r>
              <a:rPr lang="es-MX" sz="2400" u="sng" dirty="0" smtClean="0"/>
              <a:t>jinetes</a:t>
            </a:r>
            <a:r>
              <a:rPr lang="es-MX" sz="2400" dirty="0" smtClean="0"/>
              <a:t> y </a:t>
            </a:r>
            <a:r>
              <a:rPr lang="es-MX" sz="2400" u="sng" dirty="0" smtClean="0"/>
              <a:t>laceadores</a:t>
            </a:r>
            <a:r>
              <a:rPr lang="es-MX" sz="2400" dirty="0" smtClean="0"/>
              <a:t>.  Justo antes de los primeros cien años de la independencia de Chile, los chilenos buscaban las </a:t>
            </a:r>
            <a:r>
              <a:rPr lang="es-MX" sz="2400" u="sng" dirty="0" smtClean="0"/>
              <a:t>raíces</a:t>
            </a:r>
            <a:r>
              <a:rPr lang="es-MX" sz="2400" dirty="0" smtClean="0"/>
              <a:t> de la identidad chilena.  Por lo tanto, la gente tomó interés en las </a:t>
            </a:r>
            <a:r>
              <a:rPr lang="es-MX" sz="2400" u="sng" dirty="0" smtClean="0"/>
              <a:t>tradiciones</a:t>
            </a:r>
            <a:r>
              <a:rPr lang="es-MX" sz="2400" dirty="0" smtClean="0"/>
              <a:t>, </a:t>
            </a:r>
            <a:r>
              <a:rPr lang="es-MX" sz="2400" u="sng" dirty="0" err="1" smtClean="0"/>
              <a:t>constumbres</a:t>
            </a:r>
            <a:r>
              <a:rPr lang="es-MX" sz="2400" dirty="0" smtClean="0"/>
              <a:t> y personajes </a:t>
            </a:r>
            <a:r>
              <a:rPr lang="es-MX" sz="2400" u="sng" dirty="0" smtClean="0"/>
              <a:t>típicos</a:t>
            </a:r>
            <a:r>
              <a:rPr lang="es-MX" sz="2400" dirty="0" smtClean="0"/>
              <a:t> como los </a:t>
            </a:r>
            <a:r>
              <a:rPr lang="es-MX" sz="2400" b="1" i="1" dirty="0" smtClean="0"/>
              <a:t>huaso</a:t>
            </a:r>
            <a:r>
              <a:rPr lang="es-MX" sz="2400" dirty="0" smtClean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7222216" y="5784282"/>
            <a:ext cx="1611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Chile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9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3</a:t>
            </a:fld>
            <a:endParaRPr lang="es-MX"/>
          </a:p>
        </p:txBody>
      </p:sp>
      <p:pic>
        <p:nvPicPr>
          <p:cNvPr id="3" name="Picture 4" descr="File:Chilean Man Chile Chamanto Ponch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57" y="179227"/>
            <a:ext cx="3566420" cy="585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07555" y="347729"/>
            <a:ext cx="470079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Ropa típica de países hispanohablantes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401" y="6077248"/>
            <a:ext cx="47112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Ropa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Antígua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usada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por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los </a:t>
            </a:r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huasos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22216" y="5773071"/>
            <a:ext cx="1611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Chile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10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64" y="296214"/>
            <a:ext cx="86542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C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Ropa típica de países hispanohablantes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2216" y="5784282"/>
            <a:ext cx="1611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Chile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4</a:t>
            </a:fld>
            <a:endParaRPr lang="es-MX"/>
          </a:p>
        </p:txBody>
      </p:sp>
      <p:pic>
        <p:nvPicPr>
          <p:cNvPr id="3074" name="Picture 2" descr="http://media-cache-ec0.pinimg.com/236x/ca/5d/c2/ca5dc26c49758d3c162241f1e1249f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72" y="1375668"/>
            <a:ext cx="3515499" cy="467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2034863" y="1918952"/>
            <a:ext cx="3065171" cy="101743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00034" y="1688119"/>
            <a:ext cx="373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Chamanto/poncho chileno</a:t>
            </a:r>
            <a:endParaRPr lang="es-MX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586509" y="3922750"/>
            <a:ext cx="3065171" cy="101743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51679" y="3623550"/>
            <a:ext cx="3181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Pantalones de rayas</a:t>
            </a:r>
            <a:endParaRPr lang="es-MX" sz="2400" dirty="0"/>
          </a:p>
        </p:txBody>
      </p:sp>
      <p:sp>
        <p:nvSpPr>
          <p:cNvPr id="18" name="Rectangle 17"/>
          <p:cNvSpPr/>
          <p:nvPr/>
        </p:nvSpPr>
        <p:spPr>
          <a:xfrm>
            <a:off x="644972" y="6053069"/>
            <a:ext cx="34204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Huaso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en </a:t>
            </a:r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traje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de </a:t>
            </a:r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trabajo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56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64" y="296214"/>
            <a:ext cx="86542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C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Ropa típica de países hispanohablantes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2216" y="5773071"/>
            <a:ext cx="1611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Chile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5</a:t>
            </a:fld>
            <a:endParaRPr lang="es-MX"/>
          </a:p>
        </p:txBody>
      </p:sp>
      <p:sp>
        <p:nvSpPr>
          <p:cNvPr id="18" name="Rectangle 17"/>
          <p:cNvSpPr/>
          <p:nvPr/>
        </p:nvSpPr>
        <p:spPr>
          <a:xfrm>
            <a:off x="553532" y="5322617"/>
            <a:ext cx="34204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Huaso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en </a:t>
            </a:r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traje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de </a:t>
            </a:r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trabajo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078" name="Picture 6" descr="http://farm7.staticflickr.com/6195/6063366673_dd44d2353a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64" y="1242349"/>
            <a:ext cx="4907242" cy="382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3248" y="1536192"/>
            <a:ext cx="31021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La ropa de trabajo del </a:t>
            </a:r>
            <a:r>
              <a:rPr lang="es-MX" sz="2400" b="1" i="1" dirty="0" smtClean="0"/>
              <a:t>huaso</a:t>
            </a:r>
            <a:r>
              <a:rPr lang="es-MX" sz="2400" dirty="0" smtClean="0"/>
              <a:t> tiene que ser </a:t>
            </a:r>
            <a:r>
              <a:rPr lang="es-MX" sz="2400" u="sng" dirty="0" smtClean="0"/>
              <a:t>resistente</a:t>
            </a:r>
            <a:r>
              <a:rPr lang="es-MX" sz="2400" dirty="0" smtClean="0"/>
              <a:t> pero </a:t>
            </a:r>
            <a:r>
              <a:rPr lang="es-MX" sz="2400" u="sng" dirty="0" smtClean="0"/>
              <a:t>flexible</a:t>
            </a:r>
            <a:r>
              <a:rPr lang="es-MX" sz="2400" dirty="0" smtClean="0"/>
              <a:t> para poder </a:t>
            </a:r>
            <a:r>
              <a:rPr lang="es-MX" sz="2400" u="sng" dirty="0" smtClean="0"/>
              <a:t>maniobrar</a:t>
            </a:r>
            <a:r>
              <a:rPr lang="es-MX" sz="2400" dirty="0" smtClean="0"/>
              <a:t> y </a:t>
            </a:r>
            <a:r>
              <a:rPr lang="es-MX" sz="2400" u="sng" dirty="0" smtClean="0"/>
              <a:t>controlar</a:t>
            </a:r>
            <a:r>
              <a:rPr lang="es-MX" sz="2400" dirty="0" smtClean="0"/>
              <a:t> al caballo y usar el lazo.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4156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64" y="296214"/>
            <a:ext cx="86542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C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Ropa típica de países hispanohablantes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517" y="5988769"/>
            <a:ext cx="545929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Traje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de </a:t>
            </a:r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lujo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para </a:t>
            </a:r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las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fiestas y los rodeos.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6</a:t>
            </a:fld>
            <a:endParaRPr lang="es-MX"/>
          </a:p>
        </p:txBody>
      </p:sp>
      <p:sp>
        <p:nvSpPr>
          <p:cNvPr id="10" name="TextBox 9"/>
          <p:cNvSpPr txBox="1"/>
          <p:nvPr/>
        </p:nvSpPr>
        <p:spPr>
          <a:xfrm>
            <a:off x="5158036" y="2999657"/>
            <a:ext cx="1299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Camisa</a:t>
            </a:r>
            <a:endParaRPr lang="es-MX" sz="2400" dirty="0"/>
          </a:p>
        </p:txBody>
      </p:sp>
      <p:pic>
        <p:nvPicPr>
          <p:cNvPr id="3076" name="Picture 4" descr="http://images04.olx.cl/ui/15/37/16/1347223348_437133116_2-Arriendo-Trajes-de-Huaso-Santia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01" y="1394141"/>
            <a:ext cx="3461640" cy="454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2688336" y="2835480"/>
            <a:ext cx="2441310" cy="46384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944369" y="1492184"/>
            <a:ext cx="2185276" cy="8742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273552" y="3729252"/>
            <a:ext cx="1798565" cy="4927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29645" y="2036116"/>
            <a:ext cx="3733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Chaquetilla corta  blanca o negra</a:t>
            </a:r>
            <a:endParaRPr lang="es-MX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3094880" y="2305964"/>
            <a:ext cx="1861168" cy="139475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51761" y="1229770"/>
            <a:ext cx="2482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Sombrero negro</a:t>
            </a:r>
            <a:endParaRPr lang="es-MX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129644" y="3547691"/>
            <a:ext cx="26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Pantalón de rayas</a:t>
            </a:r>
            <a:endParaRPr lang="es-MX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529333" y="4689934"/>
            <a:ext cx="2482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Botas con tacón</a:t>
            </a:r>
            <a:endParaRPr lang="es-MX" sz="2400" dirty="0"/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3273552" y="4920767"/>
            <a:ext cx="2255781" cy="13254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222216" y="5934670"/>
            <a:ext cx="1611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Chile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2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64" y="296214"/>
            <a:ext cx="86542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C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Ropa típica de países hispanohablantes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2216" y="5784282"/>
            <a:ext cx="1611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Chile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39333" y="6537951"/>
            <a:ext cx="2057400" cy="365125"/>
          </a:xfrm>
        </p:spPr>
        <p:txBody>
          <a:bodyPr/>
          <a:lstStyle/>
          <a:p>
            <a:fld id="{6E1D3110-5D7B-4D33-A756-D9255CB19CAB}" type="slidenum">
              <a:rPr lang="es-MX" smtClean="0"/>
              <a:t>7</a:t>
            </a:fld>
            <a:endParaRPr lang="es-MX"/>
          </a:p>
        </p:txBody>
      </p:sp>
      <p:pic>
        <p:nvPicPr>
          <p:cNvPr id="5122" name="Picture 2" descr="http://images04.olx.cl/ui/2/36/73/4004337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158" y="1134638"/>
            <a:ext cx="2515449" cy="500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2351317" y="4698775"/>
            <a:ext cx="1555802" cy="79332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38" y="5553449"/>
            <a:ext cx="26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Pantalón de rayas</a:t>
            </a:r>
            <a:endParaRPr lang="es-MX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228655" y="3444738"/>
            <a:ext cx="1544855" cy="61822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25524" y="4124320"/>
            <a:ext cx="26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Faja o cinturón</a:t>
            </a:r>
            <a:endParaRPr lang="es-MX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3597" y="1855729"/>
            <a:ext cx="3733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Chaquetilla corta  blanca o negra</a:t>
            </a:r>
            <a:endParaRPr lang="es-MX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99471" y="2558891"/>
            <a:ext cx="2374039" cy="11640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2113" y="6254293"/>
            <a:ext cx="545929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Traje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de </a:t>
            </a:r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lujo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para </a:t>
            </a:r>
            <a:r>
              <a:rPr lang="en-US" sz="2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las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fiestas y los rodeos.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791404" y="1376918"/>
            <a:ext cx="747929" cy="39758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61449" y="1114504"/>
            <a:ext cx="2482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Sombrero negro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11377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64" y="296214"/>
            <a:ext cx="86542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C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Ropa típica de países hispanohablantes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2638" y="6012014"/>
            <a:ext cx="128091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Chile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8</a:t>
            </a:fld>
            <a:endParaRPr lang="es-MX" dirty="0"/>
          </a:p>
        </p:txBody>
      </p:sp>
      <p:pic>
        <p:nvPicPr>
          <p:cNvPr id="3080" name="Picture 8" descr="http://www.joeskitchen.com/chile/facts/images/hors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35" y="1004100"/>
            <a:ext cx="7166713" cy="430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60180" y="5460698"/>
            <a:ext cx="6092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En Chile hay muchos rodeos para celebrar su independencia (septiembre 18, 1810).  El rodeo es un deporte nacional.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3688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110-5D7B-4D33-A756-D9255CB19CAB}" type="slidenum">
              <a:rPr lang="es-MX" smtClean="0"/>
              <a:t>9</a:t>
            </a:fld>
            <a:endParaRPr lang="es-MX"/>
          </a:p>
        </p:txBody>
      </p:sp>
      <p:pic>
        <p:nvPicPr>
          <p:cNvPr id="8194" name="Picture 2" descr="http://static.latercera.com/20100922/1064746_900_4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01" y="965915"/>
            <a:ext cx="6984911" cy="468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4191" y="5707916"/>
            <a:ext cx="6092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En Chile hay muchas fiestas para celebrar su independencia (septiembre 18, 1810)</a:t>
            </a:r>
            <a:endParaRPr lang="es-MX" sz="2400" dirty="0"/>
          </a:p>
        </p:txBody>
      </p:sp>
      <p:sp>
        <p:nvSpPr>
          <p:cNvPr id="5" name="Rectangle 4"/>
          <p:cNvSpPr/>
          <p:nvPr/>
        </p:nvSpPr>
        <p:spPr>
          <a:xfrm>
            <a:off x="113274" y="258029"/>
            <a:ext cx="86542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C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Ropa típica de países hispanohablantes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22216" y="5784282"/>
            <a:ext cx="1611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Chile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2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331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29</cp:revision>
  <dcterms:created xsi:type="dcterms:W3CDTF">2013-11-18T08:08:43Z</dcterms:created>
  <dcterms:modified xsi:type="dcterms:W3CDTF">2013-11-19T04:51:22Z</dcterms:modified>
</cp:coreProperties>
</file>