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lvl1pPr>
      <a:defRPr sz="2400">
        <a:solidFill>
          <a:srgbClr val="0000FF"/>
        </a:solidFill>
        <a:latin typeface="Comic Sans MS"/>
        <a:ea typeface="Comic Sans MS"/>
        <a:cs typeface="Comic Sans MS"/>
        <a:sym typeface="Comic Sans MS"/>
      </a:defRPr>
    </a:lvl1pPr>
    <a:lvl2pPr indent="457200">
      <a:defRPr sz="2400">
        <a:solidFill>
          <a:srgbClr val="0000FF"/>
        </a:solidFill>
        <a:latin typeface="Comic Sans MS"/>
        <a:ea typeface="Comic Sans MS"/>
        <a:cs typeface="Comic Sans MS"/>
        <a:sym typeface="Comic Sans MS"/>
      </a:defRPr>
    </a:lvl2pPr>
    <a:lvl3pPr indent="914400">
      <a:defRPr sz="2400">
        <a:solidFill>
          <a:srgbClr val="0000FF"/>
        </a:solidFill>
        <a:latin typeface="Comic Sans MS"/>
        <a:ea typeface="Comic Sans MS"/>
        <a:cs typeface="Comic Sans MS"/>
        <a:sym typeface="Comic Sans MS"/>
      </a:defRPr>
    </a:lvl3pPr>
    <a:lvl4pPr indent="1371600">
      <a:defRPr sz="2400">
        <a:solidFill>
          <a:srgbClr val="0000FF"/>
        </a:solidFill>
        <a:latin typeface="Comic Sans MS"/>
        <a:ea typeface="Comic Sans MS"/>
        <a:cs typeface="Comic Sans MS"/>
        <a:sym typeface="Comic Sans MS"/>
      </a:defRPr>
    </a:lvl4pPr>
    <a:lvl5pPr indent="1828800">
      <a:defRPr sz="2400">
        <a:solidFill>
          <a:srgbClr val="0000FF"/>
        </a:solidFill>
        <a:latin typeface="Comic Sans MS"/>
        <a:ea typeface="Comic Sans MS"/>
        <a:cs typeface="Comic Sans MS"/>
        <a:sym typeface="Comic Sans MS"/>
      </a:defRPr>
    </a:lvl5pPr>
    <a:lvl6pPr>
      <a:defRPr sz="2400">
        <a:solidFill>
          <a:srgbClr val="0000FF"/>
        </a:solidFill>
        <a:latin typeface="Comic Sans MS"/>
        <a:ea typeface="Comic Sans MS"/>
        <a:cs typeface="Comic Sans MS"/>
        <a:sym typeface="Comic Sans MS"/>
      </a:defRPr>
    </a:lvl6pPr>
    <a:lvl7pPr>
      <a:defRPr sz="2400">
        <a:solidFill>
          <a:srgbClr val="0000FF"/>
        </a:solidFill>
        <a:latin typeface="Comic Sans MS"/>
        <a:ea typeface="Comic Sans MS"/>
        <a:cs typeface="Comic Sans MS"/>
        <a:sym typeface="Comic Sans MS"/>
      </a:defRPr>
    </a:lvl7pPr>
    <a:lvl8pPr>
      <a:defRPr sz="2400">
        <a:solidFill>
          <a:srgbClr val="0000FF"/>
        </a:solidFill>
        <a:latin typeface="Comic Sans MS"/>
        <a:ea typeface="Comic Sans MS"/>
        <a:cs typeface="Comic Sans MS"/>
        <a:sym typeface="Comic Sans MS"/>
      </a:defRPr>
    </a:lvl8pPr>
    <a:lvl9pPr>
      <a:defRPr sz="2400">
        <a:solidFill>
          <a:srgbClr val="0000FF"/>
        </a:solidFill>
        <a:latin typeface="Comic Sans MS"/>
        <a:ea typeface="Comic Sans MS"/>
        <a:cs typeface="Comic Sans MS"/>
        <a:sym typeface="Comic Sans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omic Sans MS Bold"/>
          <a:ea typeface="Comic Sans MS Bold"/>
          <a:cs typeface="Comic Sans MS Bold"/>
        </a:font>
        <a:srgbClr val="0000FF"/>
      </a:tcTxStyle>
      <a:tcStyle>
        <a:tcBdr>
          <a:left>
            <a:ln w="12700" cap="flat">
              <a:solidFill>
                <a:srgbClr val="F8F8F8"/>
              </a:solidFill>
              <a:prstDash val="solid"/>
              <a:bevel/>
            </a:ln>
          </a:left>
          <a:right>
            <a:ln w="12700" cap="flat">
              <a:solidFill>
                <a:srgbClr val="F8F8F8"/>
              </a:solidFill>
              <a:prstDash val="solid"/>
              <a:bevel/>
            </a:ln>
          </a:right>
          <a:top>
            <a:ln w="12700" cap="flat">
              <a:solidFill>
                <a:srgbClr val="F8F8F8"/>
              </a:solidFill>
              <a:prstDash val="solid"/>
              <a:bevel/>
            </a:ln>
          </a:top>
          <a:bottom>
            <a:ln w="12700" cap="flat">
              <a:solidFill>
                <a:srgbClr val="F8F8F8"/>
              </a:solidFill>
              <a:prstDash val="solid"/>
              <a:bevel/>
            </a:ln>
          </a:bottom>
          <a:insideH>
            <a:ln w="12700" cap="flat">
              <a:solidFill>
                <a:srgbClr val="F8F8F8"/>
              </a:solidFill>
              <a:prstDash val="solid"/>
              <a:bevel/>
            </a:ln>
          </a:insideH>
          <a:insideV>
            <a:ln w="12700" cap="flat">
              <a:solidFill>
                <a:srgbClr val="F8F8F8"/>
              </a:solidFill>
              <a:prstDash val="solid"/>
              <a:bevel/>
            </a:ln>
          </a:insideV>
        </a:tcBdr>
        <a:fill>
          <a:solidFill>
            <a:srgbClr val="DDE6FF"/>
          </a:solidFill>
        </a:fill>
      </a:tcStyle>
    </a:wholeTbl>
    <a:band2H>
      <a:tcTxStyle/>
      <a:tcStyle>
        <a:tcBdr/>
        <a:fill>
          <a:solidFill>
            <a:srgbClr val="EFF3FF"/>
          </a:solidFill>
        </a:fill>
      </a:tcStyle>
    </a:band2H>
    <a:firstCol>
      <a:tcTxStyle b="on" i="on">
        <a:font>
          <a:latin typeface="Comic Sans MS Bold"/>
          <a:ea typeface="Comic Sans MS Bold"/>
          <a:cs typeface="Comic Sans MS Bold"/>
        </a:font>
        <a:srgbClr val="F8F8F8"/>
      </a:tcTxStyle>
      <a:tcStyle>
        <a:tcBdr>
          <a:left>
            <a:ln w="12700" cap="flat">
              <a:solidFill>
                <a:srgbClr val="F8F8F8"/>
              </a:solidFill>
              <a:prstDash val="solid"/>
              <a:bevel/>
            </a:ln>
          </a:left>
          <a:right>
            <a:ln w="12700" cap="flat">
              <a:solidFill>
                <a:srgbClr val="F8F8F8"/>
              </a:solidFill>
              <a:prstDash val="solid"/>
              <a:bevel/>
            </a:ln>
          </a:right>
          <a:top>
            <a:ln w="12700" cap="flat">
              <a:solidFill>
                <a:srgbClr val="F8F8F8"/>
              </a:solidFill>
              <a:prstDash val="solid"/>
              <a:bevel/>
            </a:ln>
          </a:top>
          <a:bottom>
            <a:ln w="12700" cap="flat">
              <a:solidFill>
                <a:srgbClr val="F8F8F8"/>
              </a:solidFill>
              <a:prstDash val="solid"/>
              <a:bevel/>
            </a:ln>
          </a:bottom>
          <a:insideH>
            <a:ln w="12700" cap="flat">
              <a:solidFill>
                <a:srgbClr val="F8F8F8"/>
              </a:solidFill>
              <a:prstDash val="solid"/>
              <a:bevel/>
            </a:ln>
          </a:insideH>
          <a:insideV>
            <a:ln w="12700" cap="flat">
              <a:solidFill>
                <a:srgbClr val="F8F8F8"/>
              </a:solidFill>
              <a:prstDash val="solid"/>
              <a:bevel/>
            </a:ln>
          </a:insideV>
        </a:tcBdr>
        <a:fill>
          <a:solidFill>
            <a:srgbClr val="98BAFF"/>
          </a:solidFill>
        </a:fill>
      </a:tcStyle>
    </a:firstCol>
    <a:lastRow>
      <a:tcTxStyle b="on" i="on">
        <a:font>
          <a:latin typeface="Comic Sans MS Bold"/>
          <a:ea typeface="Comic Sans MS Bold"/>
          <a:cs typeface="Comic Sans MS Bold"/>
        </a:font>
        <a:srgbClr val="F8F8F8"/>
      </a:tcTxStyle>
      <a:tcStyle>
        <a:tcBdr>
          <a:left>
            <a:ln w="12700" cap="flat">
              <a:solidFill>
                <a:srgbClr val="F8F8F8"/>
              </a:solidFill>
              <a:prstDash val="solid"/>
              <a:bevel/>
            </a:ln>
          </a:left>
          <a:right>
            <a:ln w="12700" cap="flat">
              <a:solidFill>
                <a:srgbClr val="F8F8F8"/>
              </a:solidFill>
              <a:prstDash val="solid"/>
              <a:bevel/>
            </a:ln>
          </a:right>
          <a:top>
            <a:ln w="38100" cap="flat">
              <a:solidFill>
                <a:srgbClr val="F8F8F8"/>
              </a:solidFill>
              <a:prstDash val="solid"/>
              <a:bevel/>
            </a:ln>
          </a:top>
          <a:bottom>
            <a:ln w="12700" cap="flat">
              <a:solidFill>
                <a:srgbClr val="F8F8F8"/>
              </a:solidFill>
              <a:prstDash val="solid"/>
              <a:bevel/>
            </a:ln>
          </a:bottom>
          <a:insideH>
            <a:ln w="12700" cap="flat">
              <a:solidFill>
                <a:srgbClr val="F8F8F8"/>
              </a:solidFill>
              <a:prstDash val="solid"/>
              <a:bevel/>
            </a:ln>
          </a:insideH>
          <a:insideV>
            <a:ln w="12700" cap="flat">
              <a:solidFill>
                <a:srgbClr val="F8F8F8"/>
              </a:solidFill>
              <a:prstDash val="solid"/>
              <a:bevel/>
            </a:ln>
          </a:insideV>
        </a:tcBdr>
        <a:fill>
          <a:solidFill>
            <a:srgbClr val="98BAFF"/>
          </a:solidFill>
        </a:fill>
      </a:tcStyle>
    </a:lastRow>
    <a:firstRow>
      <a:tcTxStyle b="on" i="on">
        <a:font>
          <a:latin typeface="Comic Sans MS Bold"/>
          <a:ea typeface="Comic Sans MS Bold"/>
          <a:cs typeface="Comic Sans MS Bold"/>
        </a:font>
        <a:srgbClr val="F8F8F8"/>
      </a:tcTxStyle>
      <a:tcStyle>
        <a:tcBdr>
          <a:left>
            <a:ln w="12700" cap="flat">
              <a:solidFill>
                <a:srgbClr val="F8F8F8"/>
              </a:solidFill>
              <a:prstDash val="solid"/>
              <a:bevel/>
            </a:ln>
          </a:left>
          <a:right>
            <a:ln w="12700" cap="flat">
              <a:solidFill>
                <a:srgbClr val="F8F8F8"/>
              </a:solidFill>
              <a:prstDash val="solid"/>
              <a:bevel/>
            </a:ln>
          </a:right>
          <a:top>
            <a:ln w="12700" cap="flat">
              <a:solidFill>
                <a:srgbClr val="F8F8F8"/>
              </a:solidFill>
              <a:prstDash val="solid"/>
              <a:bevel/>
            </a:ln>
          </a:top>
          <a:bottom>
            <a:ln w="38100" cap="flat">
              <a:solidFill>
                <a:srgbClr val="F8F8F8"/>
              </a:solidFill>
              <a:prstDash val="solid"/>
              <a:bevel/>
            </a:ln>
          </a:bottom>
          <a:insideH>
            <a:ln w="12700" cap="flat">
              <a:solidFill>
                <a:srgbClr val="F8F8F8"/>
              </a:solidFill>
              <a:prstDash val="solid"/>
              <a:bevel/>
            </a:ln>
          </a:insideH>
          <a:insideV>
            <a:ln w="12700" cap="flat">
              <a:solidFill>
                <a:srgbClr val="F8F8F8"/>
              </a:solidFill>
              <a:prstDash val="solid"/>
              <a:bevel/>
            </a:ln>
          </a:insideV>
        </a:tcBdr>
        <a:fill>
          <a:solidFill>
            <a:srgbClr val="98BAF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omic Sans MS Bold"/>
          <a:ea typeface="Comic Sans MS Bold"/>
          <a:cs typeface="Comic Sans MS Bold"/>
        </a:font>
        <a:srgbClr val="0000FF"/>
      </a:tcTxStyle>
      <a:tcStyle>
        <a:tcBdr>
          <a:left>
            <a:ln w="12700" cap="flat">
              <a:solidFill>
                <a:srgbClr val="F8F8F8"/>
              </a:solidFill>
              <a:prstDash val="solid"/>
              <a:bevel/>
            </a:ln>
          </a:left>
          <a:right>
            <a:ln w="12700" cap="flat">
              <a:solidFill>
                <a:srgbClr val="F8F8F8"/>
              </a:solidFill>
              <a:prstDash val="solid"/>
              <a:bevel/>
            </a:ln>
          </a:right>
          <a:top>
            <a:ln w="12700" cap="flat">
              <a:solidFill>
                <a:srgbClr val="F8F8F8"/>
              </a:solidFill>
              <a:prstDash val="solid"/>
              <a:bevel/>
            </a:ln>
          </a:top>
          <a:bottom>
            <a:ln w="12700" cap="flat">
              <a:solidFill>
                <a:srgbClr val="F8F8F8"/>
              </a:solidFill>
              <a:prstDash val="solid"/>
              <a:bevel/>
            </a:ln>
          </a:bottom>
          <a:insideH>
            <a:ln w="12700" cap="flat">
              <a:solidFill>
                <a:srgbClr val="F8F8F8"/>
              </a:solidFill>
              <a:prstDash val="solid"/>
              <a:bevel/>
            </a:ln>
          </a:insideH>
          <a:insideV>
            <a:ln w="12700" cap="flat">
              <a:solidFill>
                <a:srgbClr val="F8F8F8"/>
              </a:solidFill>
              <a:prstDash val="solid"/>
              <a:bevel/>
            </a:ln>
          </a:insideV>
        </a:tcBdr>
        <a:fill>
          <a:solidFill>
            <a:srgbClr val="E2E2FF"/>
          </a:solidFill>
        </a:fill>
      </a:tcStyle>
    </a:wholeTbl>
    <a:band2H>
      <a:tcTxStyle/>
      <a:tcStyle>
        <a:tcBdr/>
        <a:fill>
          <a:solidFill>
            <a:srgbClr val="F1F1FF"/>
          </a:solidFill>
        </a:fill>
      </a:tcStyle>
    </a:band2H>
    <a:firstCol>
      <a:tcTxStyle b="on" i="on">
        <a:font>
          <a:latin typeface="Comic Sans MS Bold"/>
          <a:ea typeface="Comic Sans MS Bold"/>
          <a:cs typeface="Comic Sans MS Bold"/>
        </a:font>
        <a:srgbClr val="F8F8F8"/>
      </a:tcTxStyle>
      <a:tcStyle>
        <a:tcBdr>
          <a:left>
            <a:ln w="12700" cap="flat">
              <a:solidFill>
                <a:srgbClr val="F8F8F8"/>
              </a:solidFill>
              <a:prstDash val="solid"/>
              <a:bevel/>
            </a:ln>
          </a:left>
          <a:right>
            <a:ln w="12700" cap="flat">
              <a:solidFill>
                <a:srgbClr val="F8F8F8"/>
              </a:solidFill>
              <a:prstDash val="solid"/>
              <a:bevel/>
            </a:ln>
          </a:right>
          <a:top>
            <a:ln w="12700" cap="flat">
              <a:solidFill>
                <a:srgbClr val="F8F8F8"/>
              </a:solidFill>
              <a:prstDash val="solid"/>
              <a:bevel/>
            </a:ln>
          </a:top>
          <a:bottom>
            <a:ln w="12700" cap="flat">
              <a:solidFill>
                <a:srgbClr val="F8F8F8"/>
              </a:solidFill>
              <a:prstDash val="solid"/>
              <a:bevel/>
            </a:ln>
          </a:bottom>
          <a:insideH>
            <a:ln w="12700" cap="flat">
              <a:solidFill>
                <a:srgbClr val="F8F8F8"/>
              </a:solidFill>
              <a:prstDash val="solid"/>
              <a:bevel/>
            </a:ln>
          </a:insideH>
          <a:insideV>
            <a:ln w="12700" cap="flat">
              <a:solidFill>
                <a:srgbClr val="F8F8F8"/>
              </a:solidFill>
              <a:prstDash val="solid"/>
              <a:bevel/>
            </a:ln>
          </a:insideV>
        </a:tcBdr>
        <a:fill>
          <a:solidFill>
            <a:srgbClr val="AAAAFF"/>
          </a:solidFill>
        </a:fill>
      </a:tcStyle>
    </a:firstCol>
    <a:lastRow>
      <a:tcTxStyle b="on" i="on">
        <a:font>
          <a:latin typeface="Comic Sans MS Bold"/>
          <a:ea typeface="Comic Sans MS Bold"/>
          <a:cs typeface="Comic Sans MS Bold"/>
        </a:font>
        <a:srgbClr val="F8F8F8"/>
      </a:tcTxStyle>
      <a:tcStyle>
        <a:tcBdr>
          <a:left>
            <a:ln w="12700" cap="flat">
              <a:solidFill>
                <a:srgbClr val="F8F8F8"/>
              </a:solidFill>
              <a:prstDash val="solid"/>
              <a:bevel/>
            </a:ln>
          </a:left>
          <a:right>
            <a:ln w="12700" cap="flat">
              <a:solidFill>
                <a:srgbClr val="F8F8F8"/>
              </a:solidFill>
              <a:prstDash val="solid"/>
              <a:bevel/>
            </a:ln>
          </a:right>
          <a:top>
            <a:ln w="38100" cap="flat">
              <a:solidFill>
                <a:srgbClr val="F8F8F8"/>
              </a:solidFill>
              <a:prstDash val="solid"/>
              <a:bevel/>
            </a:ln>
          </a:top>
          <a:bottom>
            <a:ln w="12700" cap="flat">
              <a:solidFill>
                <a:srgbClr val="F8F8F8"/>
              </a:solidFill>
              <a:prstDash val="solid"/>
              <a:bevel/>
            </a:ln>
          </a:bottom>
          <a:insideH>
            <a:ln w="12700" cap="flat">
              <a:solidFill>
                <a:srgbClr val="F8F8F8"/>
              </a:solidFill>
              <a:prstDash val="solid"/>
              <a:bevel/>
            </a:ln>
          </a:insideH>
          <a:insideV>
            <a:ln w="12700" cap="flat">
              <a:solidFill>
                <a:srgbClr val="F8F8F8"/>
              </a:solidFill>
              <a:prstDash val="solid"/>
              <a:bevel/>
            </a:ln>
          </a:insideV>
        </a:tcBdr>
        <a:fill>
          <a:solidFill>
            <a:srgbClr val="AAAAFF"/>
          </a:solidFill>
        </a:fill>
      </a:tcStyle>
    </a:lastRow>
    <a:firstRow>
      <a:tcTxStyle b="on" i="on">
        <a:font>
          <a:latin typeface="Comic Sans MS Bold"/>
          <a:ea typeface="Comic Sans MS Bold"/>
          <a:cs typeface="Comic Sans MS Bold"/>
        </a:font>
        <a:srgbClr val="F8F8F8"/>
      </a:tcTxStyle>
      <a:tcStyle>
        <a:tcBdr>
          <a:left>
            <a:ln w="12700" cap="flat">
              <a:solidFill>
                <a:srgbClr val="F8F8F8"/>
              </a:solidFill>
              <a:prstDash val="solid"/>
              <a:bevel/>
            </a:ln>
          </a:left>
          <a:right>
            <a:ln w="12700" cap="flat">
              <a:solidFill>
                <a:srgbClr val="F8F8F8"/>
              </a:solidFill>
              <a:prstDash val="solid"/>
              <a:bevel/>
            </a:ln>
          </a:right>
          <a:top>
            <a:ln w="12700" cap="flat">
              <a:solidFill>
                <a:srgbClr val="F8F8F8"/>
              </a:solidFill>
              <a:prstDash val="solid"/>
              <a:bevel/>
            </a:ln>
          </a:top>
          <a:bottom>
            <a:ln w="38100" cap="flat">
              <a:solidFill>
                <a:srgbClr val="F8F8F8"/>
              </a:solidFill>
              <a:prstDash val="solid"/>
              <a:bevel/>
            </a:ln>
          </a:bottom>
          <a:insideH>
            <a:ln w="12700" cap="flat">
              <a:solidFill>
                <a:srgbClr val="F8F8F8"/>
              </a:solidFill>
              <a:prstDash val="solid"/>
              <a:bevel/>
            </a:ln>
          </a:insideH>
          <a:insideV>
            <a:ln w="12700" cap="flat">
              <a:solidFill>
                <a:srgbClr val="F8F8F8"/>
              </a:solidFill>
              <a:prstDash val="solid"/>
              <a:bevel/>
            </a:ln>
          </a:insideV>
        </a:tcBdr>
        <a:fill>
          <a:solidFill>
            <a:srgbClr val="AAAA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omic Sans MS Bold"/>
          <a:ea typeface="Comic Sans MS Bold"/>
          <a:cs typeface="Comic Sans MS Bold"/>
        </a:font>
        <a:srgbClr val="0000FF"/>
      </a:tcTxStyle>
      <a:tcStyle>
        <a:tcBdr>
          <a:left>
            <a:ln w="12700" cap="flat">
              <a:solidFill>
                <a:srgbClr val="F8F8F8"/>
              </a:solidFill>
              <a:prstDash val="solid"/>
              <a:bevel/>
            </a:ln>
          </a:left>
          <a:right>
            <a:ln w="12700" cap="flat">
              <a:solidFill>
                <a:srgbClr val="F8F8F8"/>
              </a:solidFill>
              <a:prstDash val="solid"/>
              <a:bevel/>
            </a:ln>
          </a:right>
          <a:top>
            <a:ln w="12700" cap="flat">
              <a:solidFill>
                <a:srgbClr val="F8F8F8"/>
              </a:solidFill>
              <a:prstDash val="solid"/>
              <a:bevel/>
            </a:ln>
          </a:top>
          <a:bottom>
            <a:ln w="12700" cap="flat">
              <a:solidFill>
                <a:srgbClr val="F8F8F8"/>
              </a:solidFill>
              <a:prstDash val="solid"/>
              <a:bevel/>
            </a:ln>
          </a:bottom>
          <a:insideH>
            <a:ln w="12700" cap="flat">
              <a:solidFill>
                <a:srgbClr val="F8F8F8"/>
              </a:solidFill>
              <a:prstDash val="solid"/>
              <a:bevel/>
            </a:ln>
          </a:insideH>
          <a:insideV>
            <a:ln w="12700" cap="flat">
              <a:solidFill>
                <a:srgbClr val="F8F8F8"/>
              </a:solidFill>
              <a:prstDash val="solid"/>
              <a:bevel/>
            </a:ln>
          </a:insideV>
        </a:tcBdr>
        <a:fill>
          <a:solidFill>
            <a:srgbClr val="CADACA"/>
          </a:solidFill>
        </a:fill>
      </a:tcStyle>
    </a:wholeTbl>
    <a:band2H>
      <a:tcTxStyle/>
      <a:tcStyle>
        <a:tcBdr/>
        <a:fill>
          <a:solidFill>
            <a:srgbClr val="E6EDE6"/>
          </a:solidFill>
        </a:fill>
      </a:tcStyle>
    </a:band2H>
    <a:firstCol>
      <a:tcTxStyle b="on" i="on">
        <a:font>
          <a:latin typeface="Comic Sans MS Bold"/>
          <a:ea typeface="Comic Sans MS Bold"/>
          <a:cs typeface="Comic Sans MS Bold"/>
        </a:font>
        <a:srgbClr val="F8F8F8"/>
      </a:tcTxStyle>
      <a:tcStyle>
        <a:tcBdr>
          <a:left>
            <a:ln w="12700" cap="flat">
              <a:solidFill>
                <a:srgbClr val="F8F8F8"/>
              </a:solidFill>
              <a:prstDash val="solid"/>
              <a:bevel/>
            </a:ln>
          </a:left>
          <a:right>
            <a:ln w="12700" cap="flat">
              <a:solidFill>
                <a:srgbClr val="F8F8F8"/>
              </a:solidFill>
              <a:prstDash val="solid"/>
              <a:bevel/>
            </a:ln>
          </a:right>
          <a:top>
            <a:ln w="12700" cap="flat">
              <a:solidFill>
                <a:srgbClr val="F8F8F8"/>
              </a:solidFill>
              <a:prstDash val="solid"/>
              <a:bevel/>
            </a:ln>
          </a:top>
          <a:bottom>
            <a:ln w="12700" cap="flat">
              <a:solidFill>
                <a:srgbClr val="F8F8F8"/>
              </a:solidFill>
              <a:prstDash val="solid"/>
              <a:bevel/>
            </a:ln>
          </a:bottom>
          <a:insideH>
            <a:ln w="12700" cap="flat">
              <a:solidFill>
                <a:srgbClr val="F8F8F8"/>
              </a:solidFill>
              <a:prstDash val="solid"/>
              <a:bevel/>
            </a:ln>
          </a:insideH>
          <a:insideV>
            <a:ln w="12700" cap="flat">
              <a:solidFill>
                <a:srgbClr val="F8F8F8"/>
              </a:solidFill>
              <a:prstDash val="solid"/>
              <a:bevel/>
            </a:ln>
          </a:insideV>
        </a:tcBdr>
        <a:fill>
          <a:solidFill>
            <a:srgbClr val="008B00"/>
          </a:solidFill>
        </a:fill>
      </a:tcStyle>
    </a:firstCol>
    <a:lastRow>
      <a:tcTxStyle b="on" i="on">
        <a:font>
          <a:latin typeface="Comic Sans MS Bold"/>
          <a:ea typeface="Comic Sans MS Bold"/>
          <a:cs typeface="Comic Sans MS Bold"/>
        </a:font>
        <a:srgbClr val="F8F8F8"/>
      </a:tcTxStyle>
      <a:tcStyle>
        <a:tcBdr>
          <a:left>
            <a:ln w="12700" cap="flat">
              <a:solidFill>
                <a:srgbClr val="F8F8F8"/>
              </a:solidFill>
              <a:prstDash val="solid"/>
              <a:bevel/>
            </a:ln>
          </a:left>
          <a:right>
            <a:ln w="12700" cap="flat">
              <a:solidFill>
                <a:srgbClr val="F8F8F8"/>
              </a:solidFill>
              <a:prstDash val="solid"/>
              <a:bevel/>
            </a:ln>
          </a:right>
          <a:top>
            <a:ln w="38100" cap="flat">
              <a:solidFill>
                <a:srgbClr val="F8F8F8"/>
              </a:solidFill>
              <a:prstDash val="solid"/>
              <a:bevel/>
            </a:ln>
          </a:top>
          <a:bottom>
            <a:ln w="12700" cap="flat">
              <a:solidFill>
                <a:srgbClr val="F8F8F8"/>
              </a:solidFill>
              <a:prstDash val="solid"/>
              <a:bevel/>
            </a:ln>
          </a:bottom>
          <a:insideH>
            <a:ln w="12700" cap="flat">
              <a:solidFill>
                <a:srgbClr val="F8F8F8"/>
              </a:solidFill>
              <a:prstDash val="solid"/>
              <a:bevel/>
            </a:ln>
          </a:insideH>
          <a:insideV>
            <a:ln w="12700" cap="flat">
              <a:solidFill>
                <a:srgbClr val="F8F8F8"/>
              </a:solidFill>
              <a:prstDash val="solid"/>
              <a:bevel/>
            </a:ln>
          </a:insideV>
        </a:tcBdr>
        <a:fill>
          <a:solidFill>
            <a:srgbClr val="008B00"/>
          </a:solidFill>
        </a:fill>
      </a:tcStyle>
    </a:lastRow>
    <a:firstRow>
      <a:tcTxStyle b="on" i="on">
        <a:font>
          <a:latin typeface="Comic Sans MS Bold"/>
          <a:ea typeface="Comic Sans MS Bold"/>
          <a:cs typeface="Comic Sans MS Bold"/>
        </a:font>
        <a:srgbClr val="F8F8F8"/>
      </a:tcTxStyle>
      <a:tcStyle>
        <a:tcBdr>
          <a:left>
            <a:ln w="12700" cap="flat">
              <a:solidFill>
                <a:srgbClr val="F8F8F8"/>
              </a:solidFill>
              <a:prstDash val="solid"/>
              <a:bevel/>
            </a:ln>
          </a:left>
          <a:right>
            <a:ln w="12700" cap="flat">
              <a:solidFill>
                <a:srgbClr val="F8F8F8"/>
              </a:solidFill>
              <a:prstDash val="solid"/>
              <a:bevel/>
            </a:ln>
          </a:right>
          <a:top>
            <a:ln w="12700" cap="flat">
              <a:solidFill>
                <a:srgbClr val="F8F8F8"/>
              </a:solidFill>
              <a:prstDash val="solid"/>
              <a:bevel/>
            </a:ln>
          </a:top>
          <a:bottom>
            <a:ln w="38100" cap="flat">
              <a:solidFill>
                <a:srgbClr val="F8F8F8"/>
              </a:solidFill>
              <a:prstDash val="solid"/>
              <a:bevel/>
            </a:ln>
          </a:bottom>
          <a:insideH>
            <a:ln w="12700" cap="flat">
              <a:solidFill>
                <a:srgbClr val="F8F8F8"/>
              </a:solidFill>
              <a:prstDash val="solid"/>
              <a:bevel/>
            </a:ln>
          </a:insideH>
          <a:insideV>
            <a:ln w="12700" cap="flat">
              <a:solidFill>
                <a:srgbClr val="F8F8F8"/>
              </a:solidFill>
              <a:prstDash val="solid"/>
              <a:bevel/>
            </a:ln>
          </a:insideV>
        </a:tcBdr>
        <a:fill>
          <a:solidFill>
            <a:srgbClr val="008B0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omic Sans MS Bold"/>
          <a:ea typeface="Comic Sans MS Bold"/>
          <a:cs typeface="Comic Sans MS Bold"/>
        </a:font>
        <a:srgbClr val="00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FF"/>
          </a:solidFill>
        </a:fill>
      </a:tcStyle>
    </a:wholeTbl>
    <a:band2H>
      <a:tcTxStyle/>
      <a:tcStyle>
        <a:tcBdr/>
        <a:fill>
          <a:solidFill>
            <a:srgbClr val="F8F8F8"/>
          </a:solidFill>
        </a:fill>
      </a:tcStyle>
    </a:band2H>
    <a:firstCol>
      <a:tcTxStyle b="on" i="on">
        <a:font>
          <a:latin typeface="Comic Sans MS Bold"/>
          <a:ea typeface="Comic Sans MS Bold"/>
          <a:cs typeface="Comic Sans MS Bold"/>
        </a:font>
        <a:srgbClr val="F8F8F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8BAFF"/>
          </a:solidFill>
        </a:fill>
      </a:tcStyle>
    </a:firstCol>
    <a:lastRow>
      <a:tcTxStyle b="on" i="on">
        <a:font>
          <a:latin typeface="Comic Sans MS Bold"/>
          <a:ea typeface="Comic Sans MS Bold"/>
          <a:cs typeface="Comic Sans MS Bold"/>
        </a:font>
        <a:srgbClr val="00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FF"/>
              </a:solidFill>
              <a:prstDash val="solid"/>
              <a:bevel/>
            </a:ln>
          </a:top>
          <a:bottom>
            <a:ln w="25400" cap="flat">
              <a:solidFill>
                <a:srgbClr val="0000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8F8F8"/>
          </a:solidFill>
        </a:fill>
      </a:tcStyle>
    </a:lastRow>
    <a:firstRow>
      <a:tcTxStyle b="on" i="on">
        <a:font>
          <a:latin typeface="Comic Sans MS Bold"/>
          <a:ea typeface="Comic Sans MS Bold"/>
          <a:cs typeface="Comic Sans MS Bold"/>
        </a:font>
        <a:srgbClr val="F8F8F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FF"/>
              </a:solidFill>
              <a:prstDash val="solid"/>
              <a:bevel/>
            </a:ln>
          </a:top>
          <a:bottom>
            <a:ln w="25400" cap="flat">
              <a:solidFill>
                <a:srgbClr val="0000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8BAF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omic Sans MS Bold"/>
          <a:ea typeface="Comic Sans MS Bold"/>
          <a:cs typeface="Comic Sans MS Bold"/>
        </a:font>
        <a:srgbClr val="0000FF"/>
      </a:tcTxStyle>
      <a:tcStyle>
        <a:tcBdr>
          <a:left>
            <a:ln w="12700" cap="flat">
              <a:solidFill>
                <a:srgbClr val="F8F8F8"/>
              </a:solidFill>
              <a:prstDash val="solid"/>
              <a:bevel/>
            </a:ln>
          </a:left>
          <a:right>
            <a:ln w="12700" cap="flat">
              <a:solidFill>
                <a:srgbClr val="F8F8F8"/>
              </a:solidFill>
              <a:prstDash val="solid"/>
              <a:bevel/>
            </a:ln>
          </a:right>
          <a:top>
            <a:ln w="12700" cap="flat">
              <a:solidFill>
                <a:srgbClr val="F8F8F8"/>
              </a:solidFill>
              <a:prstDash val="solid"/>
              <a:bevel/>
            </a:ln>
          </a:top>
          <a:bottom>
            <a:ln w="12700" cap="flat">
              <a:solidFill>
                <a:srgbClr val="F8F8F8"/>
              </a:solidFill>
              <a:prstDash val="solid"/>
              <a:bevel/>
            </a:ln>
          </a:bottom>
          <a:insideH>
            <a:ln w="12700" cap="flat">
              <a:solidFill>
                <a:srgbClr val="F8F8F8"/>
              </a:solidFill>
              <a:prstDash val="solid"/>
              <a:bevel/>
            </a:ln>
          </a:insideH>
          <a:insideV>
            <a:ln w="12700" cap="flat">
              <a:solidFill>
                <a:srgbClr val="F8F8F8"/>
              </a:solidFill>
              <a:prstDash val="solid"/>
              <a:bevel/>
            </a:ln>
          </a:insideV>
        </a:tcBdr>
        <a:fill>
          <a:solidFill>
            <a:srgbClr val="CACAFF"/>
          </a:solidFill>
        </a:fill>
      </a:tcStyle>
    </a:wholeTbl>
    <a:band2H>
      <a:tcTxStyle/>
      <a:tcStyle>
        <a:tcBdr/>
        <a:fill>
          <a:solidFill>
            <a:srgbClr val="E6E6FF"/>
          </a:solidFill>
        </a:fill>
      </a:tcStyle>
    </a:band2H>
    <a:firstCol>
      <a:tcTxStyle b="on" i="on">
        <a:font>
          <a:latin typeface="Comic Sans MS Bold"/>
          <a:ea typeface="Comic Sans MS Bold"/>
          <a:cs typeface="Comic Sans MS Bold"/>
        </a:font>
        <a:srgbClr val="F8F8F8"/>
      </a:tcTxStyle>
      <a:tcStyle>
        <a:tcBdr>
          <a:left>
            <a:ln w="12700" cap="flat">
              <a:solidFill>
                <a:srgbClr val="F8F8F8"/>
              </a:solidFill>
              <a:prstDash val="solid"/>
              <a:bevel/>
            </a:ln>
          </a:left>
          <a:right>
            <a:ln w="12700" cap="flat">
              <a:solidFill>
                <a:srgbClr val="F8F8F8"/>
              </a:solidFill>
              <a:prstDash val="solid"/>
              <a:bevel/>
            </a:ln>
          </a:right>
          <a:top>
            <a:ln w="12700" cap="flat">
              <a:solidFill>
                <a:srgbClr val="F8F8F8"/>
              </a:solidFill>
              <a:prstDash val="solid"/>
              <a:bevel/>
            </a:ln>
          </a:top>
          <a:bottom>
            <a:ln w="12700" cap="flat">
              <a:solidFill>
                <a:srgbClr val="F8F8F8"/>
              </a:solidFill>
              <a:prstDash val="solid"/>
              <a:bevel/>
            </a:ln>
          </a:bottom>
          <a:insideH>
            <a:ln w="12700" cap="flat">
              <a:solidFill>
                <a:srgbClr val="F8F8F8"/>
              </a:solidFill>
              <a:prstDash val="solid"/>
              <a:bevel/>
            </a:ln>
          </a:insideH>
          <a:insideV>
            <a:ln w="12700" cap="flat">
              <a:solidFill>
                <a:srgbClr val="F8F8F8"/>
              </a:solidFill>
              <a:prstDash val="solid"/>
              <a:bevel/>
            </a:ln>
          </a:insideV>
        </a:tcBdr>
        <a:fill>
          <a:solidFill>
            <a:srgbClr val="0000FF"/>
          </a:solidFill>
        </a:fill>
      </a:tcStyle>
    </a:firstCol>
    <a:lastRow>
      <a:tcTxStyle b="on" i="on">
        <a:font>
          <a:latin typeface="Comic Sans MS Bold"/>
          <a:ea typeface="Comic Sans MS Bold"/>
          <a:cs typeface="Comic Sans MS Bold"/>
        </a:font>
        <a:srgbClr val="F8F8F8"/>
      </a:tcTxStyle>
      <a:tcStyle>
        <a:tcBdr>
          <a:left>
            <a:ln w="12700" cap="flat">
              <a:solidFill>
                <a:srgbClr val="F8F8F8"/>
              </a:solidFill>
              <a:prstDash val="solid"/>
              <a:bevel/>
            </a:ln>
          </a:left>
          <a:right>
            <a:ln w="12700" cap="flat">
              <a:solidFill>
                <a:srgbClr val="F8F8F8"/>
              </a:solidFill>
              <a:prstDash val="solid"/>
              <a:bevel/>
            </a:ln>
          </a:right>
          <a:top>
            <a:ln w="38100" cap="flat">
              <a:solidFill>
                <a:srgbClr val="F8F8F8"/>
              </a:solidFill>
              <a:prstDash val="solid"/>
              <a:bevel/>
            </a:ln>
          </a:top>
          <a:bottom>
            <a:ln w="12700" cap="flat">
              <a:solidFill>
                <a:srgbClr val="F8F8F8"/>
              </a:solidFill>
              <a:prstDash val="solid"/>
              <a:bevel/>
            </a:ln>
          </a:bottom>
          <a:insideH>
            <a:ln w="12700" cap="flat">
              <a:solidFill>
                <a:srgbClr val="F8F8F8"/>
              </a:solidFill>
              <a:prstDash val="solid"/>
              <a:bevel/>
            </a:ln>
          </a:insideH>
          <a:insideV>
            <a:ln w="12700" cap="flat">
              <a:solidFill>
                <a:srgbClr val="F8F8F8"/>
              </a:solidFill>
              <a:prstDash val="solid"/>
              <a:bevel/>
            </a:ln>
          </a:insideV>
        </a:tcBdr>
        <a:fill>
          <a:solidFill>
            <a:srgbClr val="0000FF"/>
          </a:solidFill>
        </a:fill>
      </a:tcStyle>
    </a:lastRow>
    <a:firstRow>
      <a:tcTxStyle b="on" i="on">
        <a:font>
          <a:latin typeface="Comic Sans MS Bold"/>
          <a:ea typeface="Comic Sans MS Bold"/>
          <a:cs typeface="Comic Sans MS Bold"/>
        </a:font>
        <a:srgbClr val="F8F8F8"/>
      </a:tcTxStyle>
      <a:tcStyle>
        <a:tcBdr>
          <a:left>
            <a:ln w="12700" cap="flat">
              <a:solidFill>
                <a:srgbClr val="F8F8F8"/>
              </a:solidFill>
              <a:prstDash val="solid"/>
              <a:bevel/>
            </a:ln>
          </a:left>
          <a:right>
            <a:ln w="12700" cap="flat">
              <a:solidFill>
                <a:srgbClr val="F8F8F8"/>
              </a:solidFill>
              <a:prstDash val="solid"/>
              <a:bevel/>
            </a:ln>
          </a:right>
          <a:top>
            <a:ln w="12700" cap="flat">
              <a:solidFill>
                <a:srgbClr val="F8F8F8"/>
              </a:solidFill>
              <a:prstDash val="solid"/>
              <a:bevel/>
            </a:ln>
          </a:top>
          <a:bottom>
            <a:ln w="38100" cap="flat">
              <a:solidFill>
                <a:srgbClr val="F8F8F8"/>
              </a:solidFill>
              <a:prstDash val="solid"/>
              <a:bevel/>
            </a:ln>
          </a:bottom>
          <a:insideH>
            <a:ln w="12700" cap="flat">
              <a:solidFill>
                <a:srgbClr val="F8F8F8"/>
              </a:solidFill>
              <a:prstDash val="solid"/>
              <a:bevel/>
            </a:ln>
          </a:insideH>
          <a:insideV>
            <a:ln w="12700" cap="flat">
              <a:solidFill>
                <a:srgbClr val="F8F8F8"/>
              </a:solidFill>
              <a:prstDash val="solid"/>
              <a:bevel/>
            </a:ln>
          </a:insideV>
        </a:tcBdr>
        <a:fill>
          <a:solidFill>
            <a:srgbClr val="0000FF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omic Sans MS Bold"/>
          <a:ea typeface="Comic Sans MS Bold"/>
          <a:cs typeface="Comic Sans MS Bold"/>
        </a:font>
        <a:srgbClr val="F8F8F8"/>
      </a:tcTxStyle>
      <a:tcStyle>
        <a:tcBdr>
          <a:left>
            <a:ln w="12700" cap="flat">
              <a:solidFill>
                <a:srgbClr val="F8F8F8"/>
              </a:solidFill>
              <a:prstDash val="solid"/>
              <a:bevel/>
            </a:ln>
          </a:left>
          <a:right>
            <a:ln w="12700" cap="flat">
              <a:solidFill>
                <a:srgbClr val="F8F8F8"/>
              </a:solidFill>
              <a:prstDash val="solid"/>
              <a:bevel/>
            </a:ln>
          </a:right>
          <a:top>
            <a:ln w="12700" cap="flat">
              <a:solidFill>
                <a:srgbClr val="F8F8F8"/>
              </a:solidFill>
              <a:prstDash val="solid"/>
              <a:bevel/>
            </a:ln>
          </a:top>
          <a:bottom>
            <a:ln w="12700" cap="flat">
              <a:solidFill>
                <a:srgbClr val="F8F8F8"/>
              </a:solidFill>
              <a:prstDash val="solid"/>
              <a:bevel/>
            </a:ln>
          </a:bottom>
          <a:insideH>
            <a:ln w="12700" cap="flat">
              <a:solidFill>
                <a:srgbClr val="F8F8F8"/>
              </a:solidFill>
              <a:prstDash val="solid"/>
              <a:bevel/>
            </a:ln>
          </a:insideH>
          <a:insideV>
            <a:ln w="12700" cap="flat">
              <a:solidFill>
                <a:srgbClr val="F8F8F8"/>
              </a:solidFill>
              <a:prstDash val="solid"/>
              <a:bevel/>
            </a:ln>
          </a:insideV>
        </a:tcBdr>
        <a:fill>
          <a:solidFill>
            <a:srgbClr val="F8F8F8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mic Sans MS Bold"/>
          <a:ea typeface="Comic Sans MS Bold"/>
          <a:cs typeface="Comic Sans MS Bold"/>
        </a:font>
        <a:srgbClr val="F8F8F8"/>
      </a:tcTxStyle>
      <a:tcStyle>
        <a:tcBdr>
          <a:left>
            <a:ln w="12700" cap="flat">
              <a:solidFill>
                <a:srgbClr val="F8F8F8"/>
              </a:solidFill>
              <a:prstDash val="solid"/>
              <a:bevel/>
            </a:ln>
          </a:left>
          <a:right>
            <a:ln w="12700" cap="flat">
              <a:solidFill>
                <a:srgbClr val="F8F8F8"/>
              </a:solidFill>
              <a:prstDash val="solid"/>
              <a:bevel/>
            </a:ln>
          </a:right>
          <a:top>
            <a:ln w="12700" cap="flat">
              <a:solidFill>
                <a:srgbClr val="F8F8F8"/>
              </a:solidFill>
              <a:prstDash val="solid"/>
              <a:bevel/>
            </a:ln>
          </a:top>
          <a:bottom>
            <a:ln w="12700" cap="flat">
              <a:solidFill>
                <a:srgbClr val="F8F8F8"/>
              </a:solidFill>
              <a:prstDash val="solid"/>
              <a:bevel/>
            </a:ln>
          </a:bottom>
          <a:insideH>
            <a:ln w="12700" cap="flat">
              <a:solidFill>
                <a:srgbClr val="F8F8F8"/>
              </a:solidFill>
              <a:prstDash val="solid"/>
              <a:bevel/>
            </a:ln>
          </a:insideH>
          <a:insideV>
            <a:ln w="12700" cap="flat">
              <a:solidFill>
                <a:srgbClr val="F8F8F8"/>
              </a:solidFill>
              <a:prstDash val="solid"/>
              <a:bevel/>
            </a:ln>
          </a:insideV>
        </a:tcBdr>
        <a:fill>
          <a:solidFill>
            <a:srgbClr val="F8F8F8">
              <a:alpha val="20000"/>
            </a:srgbClr>
          </a:solidFill>
        </a:fill>
      </a:tcStyle>
    </a:firstCol>
    <a:lastRow>
      <a:tcTxStyle b="on" i="on">
        <a:font>
          <a:latin typeface="Comic Sans MS Bold"/>
          <a:ea typeface="Comic Sans MS Bold"/>
          <a:cs typeface="Comic Sans MS Bold"/>
        </a:font>
        <a:srgbClr val="F8F8F8"/>
      </a:tcTxStyle>
      <a:tcStyle>
        <a:tcBdr>
          <a:left>
            <a:ln w="12700" cap="flat">
              <a:solidFill>
                <a:srgbClr val="F8F8F8"/>
              </a:solidFill>
              <a:prstDash val="solid"/>
              <a:bevel/>
            </a:ln>
          </a:left>
          <a:right>
            <a:ln w="12700" cap="flat">
              <a:solidFill>
                <a:srgbClr val="F8F8F8"/>
              </a:solidFill>
              <a:prstDash val="solid"/>
              <a:bevel/>
            </a:ln>
          </a:right>
          <a:top>
            <a:ln w="50800" cap="flat">
              <a:solidFill>
                <a:srgbClr val="F8F8F8"/>
              </a:solidFill>
              <a:prstDash val="solid"/>
              <a:bevel/>
            </a:ln>
          </a:top>
          <a:bottom>
            <a:ln w="12700" cap="flat">
              <a:solidFill>
                <a:srgbClr val="F8F8F8"/>
              </a:solidFill>
              <a:prstDash val="solid"/>
              <a:bevel/>
            </a:ln>
          </a:bottom>
          <a:insideH>
            <a:ln w="12700" cap="flat">
              <a:solidFill>
                <a:srgbClr val="F8F8F8"/>
              </a:solidFill>
              <a:prstDash val="solid"/>
              <a:bevel/>
            </a:ln>
          </a:insideH>
          <a:insideV>
            <a:ln w="12700" cap="flat">
              <a:solidFill>
                <a:srgbClr val="F8F8F8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omic Sans MS Bold"/>
          <a:ea typeface="Comic Sans MS Bold"/>
          <a:cs typeface="Comic Sans MS Bold"/>
        </a:font>
        <a:srgbClr val="F8F8F8"/>
      </a:tcTxStyle>
      <a:tcStyle>
        <a:tcBdr>
          <a:left>
            <a:ln w="12700" cap="flat">
              <a:solidFill>
                <a:srgbClr val="F8F8F8"/>
              </a:solidFill>
              <a:prstDash val="solid"/>
              <a:bevel/>
            </a:ln>
          </a:left>
          <a:right>
            <a:ln w="12700" cap="flat">
              <a:solidFill>
                <a:srgbClr val="F8F8F8"/>
              </a:solidFill>
              <a:prstDash val="solid"/>
              <a:bevel/>
            </a:ln>
          </a:right>
          <a:top>
            <a:ln w="12700" cap="flat">
              <a:solidFill>
                <a:srgbClr val="F8F8F8"/>
              </a:solidFill>
              <a:prstDash val="solid"/>
              <a:bevel/>
            </a:ln>
          </a:top>
          <a:bottom>
            <a:ln w="25400" cap="flat">
              <a:solidFill>
                <a:srgbClr val="F8F8F8"/>
              </a:solidFill>
              <a:prstDash val="solid"/>
              <a:bevel/>
            </a:ln>
          </a:bottom>
          <a:insideH>
            <a:ln w="12700" cap="flat">
              <a:solidFill>
                <a:srgbClr val="F8F8F8"/>
              </a:solidFill>
              <a:prstDash val="solid"/>
              <a:bevel/>
            </a:ln>
          </a:insideH>
          <a:insideV>
            <a:ln w="12700" cap="flat">
              <a:solidFill>
                <a:srgbClr val="F8F8F8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9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7834476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9"/>
          <p:cNvGrpSpPr/>
          <p:nvPr/>
        </p:nvGrpSpPr>
        <p:grpSpPr>
          <a:xfrm>
            <a:off x="0" y="-17463"/>
            <a:ext cx="9177338" cy="6905626"/>
            <a:chOff x="0" y="0"/>
            <a:chExt cx="9177337" cy="6905625"/>
          </a:xfrm>
        </p:grpSpPr>
        <p:sp>
          <p:nvSpPr>
            <p:cNvPr id="53" name="Shape 53"/>
            <p:cNvSpPr/>
            <p:nvPr/>
          </p:nvSpPr>
          <p:spPr>
            <a:xfrm>
              <a:off x="0" y="2913062"/>
              <a:ext cx="9166225" cy="3992563"/>
            </a:xfrm>
            <a:prstGeom prst="rect">
              <a:avLst/>
            </a:prstGeom>
            <a:gradFill flip="none" rotWithShape="1">
              <a:gsLst>
                <a:gs pos="0">
                  <a:srgbClr val="350035"/>
                </a:gs>
                <a:gs pos="100000">
                  <a:srgbClr val="0000F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8F8F8"/>
                  </a:solidFill>
                </a:defRPr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17462"/>
              <a:ext cx="9142413" cy="2895601"/>
            </a:xfrm>
            <a:prstGeom prst="rect">
              <a:avLst/>
            </a:prstGeom>
            <a:gradFill flip="none" rotWithShape="1">
              <a:gsLst>
                <a:gs pos="0">
                  <a:srgbClr val="0000FF"/>
                </a:gs>
                <a:gs pos="100000">
                  <a:srgbClr val="350035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8F8F8"/>
                  </a:solidFill>
                </a:defRPr>
              </a:pPr>
              <a:endParaRPr/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8415337" y="0"/>
              <a:ext cx="762001" cy="6799263"/>
              <a:chOff x="0" y="0"/>
              <a:chExt cx="762000" cy="6799262"/>
            </a:xfrm>
          </p:grpSpPr>
          <p:sp>
            <p:nvSpPr>
              <p:cNvPr id="55" name="Shape 55"/>
              <p:cNvSpPr/>
              <p:nvPr/>
            </p:nvSpPr>
            <p:spPr>
              <a:xfrm>
                <a:off x="0" y="0"/>
                <a:ext cx="381000" cy="6799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353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353"/>
                    </a:lnTo>
                    <a:lnTo>
                      <a:pt x="17280" y="21600"/>
                    </a:lnTo>
                    <a:lnTo>
                      <a:pt x="12960" y="21590"/>
                    </a:lnTo>
                    <a:lnTo>
                      <a:pt x="4410" y="21590"/>
                    </a:lnTo>
                    <a:lnTo>
                      <a:pt x="0" y="21353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00005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381000" y="0"/>
                <a:ext cx="381000" cy="6799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353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353"/>
                    </a:lnTo>
                    <a:lnTo>
                      <a:pt x="17280" y="21600"/>
                    </a:lnTo>
                    <a:lnTo>
                      <a:pt x="12960" y="21590"/>
                    </a:lnTo>
                    <a:lnTo>
                      <a:pt x="4410" y="21590"/>
                    </a:lnTo>
                    <a:lnTo>
                      <a:pt x="0" y="21353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00005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>
              <a:off x="0" y="17462"/>
              <a:ext cx="762000" cy="6781801"/>
              <a:chOff x="0" y="0"/>
              <a:chExt cx="762000" cy="6781800"/>
            </a:xfrm>
          </p:grpSpPr>
          <p:sp>
            <p:nvSpPr>
              <p:cNvPr id="58" name="Shape 58"/>
              <p:cNvSpPr/>
              <p:nvPr/>
            </p:nvSpPr>
            <p:spPr>
              <a:xfrm>
                <a:off x="0" y="0"/>
                <a:ext cx="381000" cy="6781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352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352"/>
                    </a:lnTo>
                    <a:lnTo>
                      <a:pt x="17280" y="21600"/>
                    </a:lnTo>
                    <a:lnTo>
                      <a:pt x="12960" y="21590"/>
                    </a:lnTo>
                    <a:lnTo>
                      <a:pt x="4410" y="21590"/>
                    </a:lnTo>
                    <a:lnTo>
                      <a:pt x="0" y="21352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00005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59" name="Shape 59"/>
              <p:cNvSpPr/>
              <p:nvPr/>
            </p:nvSpPr>
            <p:spPr>
              <a:xfrm>
                <a:off x="381000" y="0"/>
                <a:ext cx="381000" cy="6781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352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352"/>
                    </a:lnTo>
                    <a:lnTo>
                      <a:pt x="17280" y="21600"/>
                    </a:lnTo>
                    <a:lnTo>
                      <a:pt x="12960" y="21590"/>
                    </a:lnTo>
                    <a:lnTo>
                      <a:pt x="4410" y="21590"/>
                    </a:lnTo>
                    <a:lnTo>
                      <a:pt x="0" y="21352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00005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</p:grpSp>
        <p:grpSp>
          <p:nvGrpSpPr>
            <p:cNvPr id="98" name="Group 98"/>
            <p:cNvGrpSpPr/>
            <p:nvPr/>
          </p:nvGrpSpPr>
          <p:grpSpPr>
            <a:xfrm>
              <a:off x="130175" y="1347787"/>
              <a:ext cx="8872538" cy="1412876"/>
              <a:chOff x="0" y="0"/>
              <a:chExt cx="8872537" cy="1412875"/>
            </a:xfrm>
          </p:grpSpPr>
          <p:grpSp>
            <p:nvGrpSpPr>
              <p:cNvPr id="79" name="Group 79"/>
              <p:cNvGrpSpPr/>
              <p:nvPr/>
            </p:nvGrpSpPr>
            <p:grpSpPr>
              <a:xfrm>
                <a:off x="82550" y="0"/>
                <a:ext cx="8789988" cy="1347788"/>
                <a:chOff x="0" y="0"/>
                <a:chExt cx="8789987" cy="1347787"/>
              </a:xfrm>
            </p:grpSpPr>
            <p:sp>
              <p:nvSpPr>
                <p:cNvPr id="61" name="Shape 61"/>
                <p:cNvSpPr/>
                <p:nvPr/>
              </p:nvSpPr>
              <p:spPr>
                <a:xfrm>
                  <a:off x="8151812" y="1130300"/>
                  <a:ext cx="246063" cy="184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566" y="0"/>
                      </a:moveTo>
                      <a:lnTo>
                        <a:pt x="18674" y="3538"/>
                      </a:lnTo>
                      <a:lnTo>
                        <a:pt x="21182" y="8379"/>
                      </a:lnTo>
                      <a:lnTo>
                        <a:pt x="21600" y="13034"/>
                      </a:lnTo>
                      <a:lnTo>
                        <a:pt x="21600" y="15455"/>
                      </a:lnTo>
                      <a:lnTo>
                        <a:pt x="20346" y="18434"/>
                      </a:lnTo>
                      <a:lnTo>
                        <a:pt x="17559" y="19924"/>
                      </a:lnTo>
                      <a:lnTo>
                        <a:pt x="14632" y="21041"/>
                      </a:lnTo>
                      <a:lnTo>
                        <a:pt x="11985" y="21600"/>
                      </a:lnTo>
                      <a:lnTo>
                        <a:pt x="9615" y="21600"/>
                      </a:lnTo>
                      <a:lnTo>
                        <a:pt x="5714" y="20669"/>
                      </a:lnTo>
                      <a:lnTo>
                        <a:pt x="2926" y="19738"/>
                      </a:lnTo>
                      <a:lnTo>
                        <a:pt x="1254" y="18248"/>
                      </a:lnTo>
                      <a:lnTo>
                        <a:pt x="279" y="16572"/>
                      </a:lnTo>
                      <a:lnTo>
                        <a:pt x="0" y="14524"/>
                      </a:lnTo>
                      <a:lnTo>
                        <a:pt x="279" y="11172"/>
                      </a:lnTo>
                      <a:lnTo>
                        <a:pt x="1254" y="2048"/>
                      </a:lnTo>
                      <a:lnTo>
                        <a:pt x="11566" y="0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62" name="Shape 62"/>
                <p:cNvSpPr/>
                <p:nvPr/>
              </p:nvSpPr>
              <p:spPr>
                <a:xfrm>
                  <a:off x="8145462" y="1149350"/>
                  <a:ext cx="138113" cy="1174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0141"/>
                      </a:moveTo>
                      <a:lnTo>
                        <a:pt x="2731" y="0"/>
                      </a:lnTo>
                      <a:lnTo>
                        <a:pt x="13407" y="1459"/>
                      </a:lnTo>
                      <a:lnTo>
                        <a:pt x="21600" y="2627"/>
                      </a:lnTo>
                      <a:lnTo>
                        <a:pt x="19366" y="21600"/>
                      </a:lnTo>
                      <a:lnTo>
                        <a:pt x="18621" y="17222"/>
                      </a:lnTo>
                      <a:lnTo>
                        <a:pt x="16138" y="14011"/>
                      </a:lnTo>
                      <a:lnTo>
                        <a:pt x="11669" y="12843"/>
                      </a:lnTo>
                      <a:lnTo>
                        <a:pt x="6703" y="13135"/>
                      </a:lnTo>
                      <a:lnTo>
                        <a:pt x="2731" y="15178"/>
                      </a:lnTo>
                      <a:lnTo>
                        <a:pt x="0" y="20141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63" name="Shape 63"/>
                <p:cNvSpPr/>
                <p:nvPr/>
              </p:nvSpPr>
              <p:spPr>
                <a:xfrm>
                  <a:off x="541337" y="1116012"/>
                  <a:ext cx="246063" cy="184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034" y="0"/>
                      </a:moveTo>
                      <a:lnTo>
                        <a:pt x="2926" y="3538"/>
                      </a:lnTo>
                      <a:lnTo>
                        <a:pt x="418" y="8379"/>
                      </a:lnTo>
                      <a:lnTo>
                        <a:pt x="0" y="13034"/>
                      </a:lnTo>
                      <a:lnTo>
                        <a:pt x="0" y="15455"/>
                      </a:lnTo>
                      <a:lnTo>
                        <a:pt x="1254" y="18434"/>
                      </a:lnTo>
                      <a:lnTo>
                        <a:pt x="4041" y="19924"/>
                      </a:lnTo>
                      <a:lnTo>
                        <a:pt x="6968" y="21041"/>
                      </a:lnTo>
                      <a:lnTo>
                        <a:pt x="9615" y="21600"/>
                      </a:lnTo>
                      <a:lnTo>
                        <a:pt x="11985" y="21600"/>
                      </a:lnTo>
                      <a:lnTo>
                        <a:pt x="15886" y="20669"/>
                      </a:lnTo>
                      <a:lnTo>
                        <a:pt x="18674" y="19738"/>
                      </a:lnTo>
                      <a:lnTo>
                        <a:pt x="20346" y="18248"/>
                      </a:lnTo>
                      <a:lnTo>
                        <a:pt x="21321" y="16572"/>
                      </a:lnTo>
                      <a:lnTo>
                        <a:pt x="21600" y="14524"/>
                      </a:lnTo>
                      <a:lnTo>
                        <a:pt x="21321" y="11172"/>
                      </a:lnTo>
                      <a:lnTo>
                        <a:pt x="20346" y="2048"/>
                      </a:lnTo>
                      <a:lnTo>
                        <a:pt x="10034" y="0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64" name="Shape 64"/>
                <p:cNvSpPr/>
                <p:nvPr/>
              </p:nvSpPr>
              <p:spPr>
                <a:xfrm>
                  <a:off x="655637" y="1136650"/>
                  <a:ext cx="138113" cy="1174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9849"/>
                      </a:moveTo>
                      <a:lnTo>
                        <a:pt x="18869" y="0"/>
                      </a:lnTo>
                      <a:lnTo>
                        <a:pt x="8193" y="1459"/>
                      </a:lnTo>
                      <a:lnTo>
                        <a:pt x="0" y="2627"/>
                      </a:lnTo>
                      <a:lnTo>
                        <a:pt x="2234" y="21600"/>
                      </a:lnTo>
                      <a:lnTo>
                        <a:pt x="2979" y="16930"/>
                      </a:lnTo>
                      <a:lnTo>
                        <a:pt x="5462" y="13719"/>
                      </a:lnTo>
                      <a:lnTo>
                        <a:pt x="9931" y="12843"/>
                      </a:lnTo>
                      <a:lnTo>
                        <a:pt x="14897" y="13135"/>
                      </a:lnTo>
                      <a:lnTo>
                        <a:pt x="18869" y="15178"/>
                      </a:lnTo>
                      <a:lnTo>
                        <a:pt x="21600" y="19849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65" name="Shape 65"/>
                <p:cNvSpPr/>
                <p:nvPr/>
              </p:nvSpPr>
              <p:spPr>
                <a:xfrm flipV="1">
                  <a:off x="2994025" y="455612"/>
                  <a:ext cx="304801" cy="138113"/>
                </a:xfrm>
                <a:prstGeom prst="line">
                  <a:avLst/>
                </a:prstGeom>
                <a:noFill/>
                <a:ln w="12700" cap="flat">
                  <a:solidFill>
                    <a:srgbClr val="350035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66" name="Shape 66"/>
                <p:cNvSpPr/>
                <p:nvPr/>
              </p:nvSpPr>
              <p:spPr>
                <a:xfrm>
                  <a:off x="2022475" y="0"/>
                  <a:ext cx="4708525" cy="723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779"/>
                      </a:moveTo>
                      <a:lnTo>
                        <a:pt x="1507" y="3695"/>
                      </a:lnTo>
                      <a:lnTo>
                        <a:pt x="3219" y="2274"/>
                      </a:lnTo>
                      <a:lnTo>
                        <a:pt x="4661" y="1516"/>
                      </a:lnTo>
                      <a:lnTo>
                        <a:pt x="6532" y="758"/>
                      </a:lnTo>
                      <a:lnTo>
                        <a:pt x="8848" y="95"/>
                      </a:lnTo>
                      <a:lnTo>
                        <a:pt x="10137" y="0"/>
                      </a:lnTo>
                      <a:lnTo>
                        <a:pt x="12453" y="0"/>
                      </a:lnTo>
                      <a:lnTo>
                        <a:pt x="14543" y="474"/>
                      </a:lnTo>
                      <a:lnTo>
                        <a:pt x="16444" y="995"/>
                      </a:lnTo>
                      <a:lnTo>
                        <a:pt x="18155" y="1800"/>
                      </a:lnTo>
                      <a:lnTo>
                        <a:pt x="19473" y="2558"/>
                      </a:lnTo>
                      <a:lnTo>
                        <a:pt x="20595" y="3458"/>
                      </a:lnTo>
                      <a:lnTo>
                        <a:pt x="21600" y="4358"/>
                      </a:lnTo>
                      <a:lnTo>
                        <a:pt x="21600" y="21600"/>
                      </a:lnTo>
                      <a:lnTo>
                        <a:pt x="20631" y="20558"/>
                      </a:lnTo>
                      <a:lnTo>
                        <a:pt x="18665" y="18900"/>
                      </a:lnTo>
                      <a:lnTo>
                        <a:pt x="17347" y="18095"/>
                      </a:lnTo>
                      <a:lnTo>
                        <a:pt x="15541" y="17337"/>
                      </a:lnTo>
                      <a:lnTo>
                        <a:pt x="14157" y="16958"/>
                      </a:lnTo>
                      <a:lnTo>
                        <a:pt x="12715" y="16579"/>
                      </a:lnTo>
                      <a:lnTo>
                        <a:pt x="9431" y="16579"/>
                      </a:lnTo>
                      <a:lnTo>
                        <a:pt x="7625" y="16816"/>
                      </a:lnTo>
                      <a:lnTo>
                        <a:pt x="6212" y="17195"/>
                      </a:lnTo>
                      <a:lnTo>
                        <a:pt x="4763" y="17716"/>
                      </a:lnTo>
                      <a:lnTo>
                        <a:pt x="3408" y="18379"/>
                      </a:lnTo>
                      <a:lnTo>
                        <a:pt x="2156" y="19137"/>
                      </a:lnTo>
                      <a:lnTo>
                        <a:pt x="1092" y="20037"/>
                      </a:lnTo>
                      <a:lnTo>
                        <a:pt x="95" y="21079"/>
                      </a:lnTo>
                      <a:lnTo>
                        <a:pt x="0" y="5779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750887" y="152400"/>
                  <a:ext cx="1304926" cy="682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416" y="1356"/>
                      </a:moveTo>
                      <a:lnTo>
                        <a:pt x="21600" y="17581"/>
                      </a:lnTo>
                      <a:lnTo>
                        <a:pt x="19603" y="19189"/>
                      </a:lnTo>
                      <a:lnTo>
                        <a:pt x="17764" y="20294"/>
                      </a:lnTo>
                      <a:lnTo>
                        <a:pt x="16266" y="20847"/>
                      </a:lnTo>
                      <a:lnTo>
                        <a:pt x="15004" y="21148"/>
                      </a:lnTo>
                      <a:lnTo>
                        <a:pt x="13585" y="21449"/>
                      </a:lnTo>
                      <a:lnTo>
                        <a:pt x="11220" y="21600"/>
                      </a:lnTo>
                      <a:lnTo>
                        <a:pt x="9039" y="21248"/>
                      </a:lnTo>
                      <a:lnTo>
                        <a:pt x="6806" y="20595"/>
                      </a:lnTo>
                      <a:lnTo>
                        <a:pt x="4651" y="19490"/>
                      </a:lnTo>
                      <a:lnTo>
                        <a:pt x="2759" y="17983"/>
                      </a:lnTo>
                      <a:lnTo>
                        <a:pt x="1077" y="16326"/>
                      </a:lnTo>
                      <a:lnTo>
                        <a:pt x="0" y="14768"/>
                      </a:lnTo>
                      <a:lnTo>
                        <a:pt x="0" y="0"/>
                      </a:lnTo>
                      <a:lnTo>
                        <a:pt x="1209" y="1256"/>
                      </a:lnTo>
                      <a:lnTo>
                        <a:pt x="2759" y="2361"/>
                      </a:lnTo>
                      <a:lnTo>
                        <a:pt x="4599" y="3315"/>
                      </a:lnTo>
                      <a:lnTo>
                        <a:pt x="6412" y="4069"/>
                      </a:lnTo>
                      <a:lnTo>
                        <a:pt x="8251" y="4471"/>
                      </a:lnTo>
                      <a:lnTo>
                        <a:pt x="9486" y="4672"/>
                      </a:lnTo>
                      <a:lnTo>
                        <a:pt x="10537" y="4772"/>
                      </a:lnTo>
                      <a:lnTo>
                        <a:pt x="12377" y="4772"/>
                      </a:lnTo>
                      <a:lnTo>
                        <a:pt x="13533" y="4621"/>
                      </a:lnTo>
                      <a:lnTo>
                        <a:pt x="14584" y="4370"/>
                      </a:lnTo>
                      <a:lnTo>
                        <a:pt x="15766" y="4220"/>
                      </a:lnTo>
                      <a:lnTo>
                        <a:pt x="16818" y="3818"/>
                      </a:lnTo>
                      <a:lnTo>
                        <a:pt x="18105" y="3366"/>
                      </a:lnTo>
                      <a:lnTo>
                        <a:pt x="19261" y="2763"/>
                      </a:lnTo>
                      <a:lnTo>
                        <a:pt x="20418" y="2060"/>
                      </a:lnTo>
                      <a:lnTo>
                        <a:pt x="21416" y="1356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31750" y="811212"/>
                  <a:ext cx="873125" cy="5365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28" y="3387"/>
                      </a:moveTo>
                      <a:lnTo>
                        <a:pt x="0" y="7796"/>
                      </a:lnTo>
                      <a:lnTo>
                        <a:pt x="393" y="9330"/>
                      </a:lnTo>
                      <a:lnTo>
                        <a:pt x="1296" y="11695"/>
                      </a:lnTo>
                      <a:lnTo>
                        <a:pt x="2239" y="13804"/>
                      </a:lnTo>
                      <a:lnTo>
                        <a:pt x="3338" y="15593"/>
                      </a:lnTo>
                      <a:lnTo>
                        <a:pt x="4713" y="17318"/>
                      </a:lnTo>
                      <a:lnTo>
                        <a:pt x="6009" y="18533"/>
                      </a:lnTo>
                      <a:lnTo>
                        <a:pt x="7423" y="19683"/>
                      </a:lnTo>
                      <a:lnTo>
                        <a:pt x="9229" y="20705"/>
                      </a:lnTo>
                      <a:lnTo>
                        <a:pt x="10604" y="21217"/>
                      </a:lnTo>
                      <a:lnTo>
                        <a:pt x="12253" y="21600"/>
                      </a:lnTo>
                      <a:lnTo>
                        <a:pt x="13785" y="21600"/>
                      </a:lnTo>
                      <a:lnTo>
                        <a:pt x="15434" y="21280"/>
                      </a:lnTo>
                      <a:lnTo>
                        <a:pt x="17123" y="20514"/>
                      </a:lnTo>
                      <a:lnTo>
                        <a:pt x="18655" y="19299"/>
                      </a:lnTo>
                      <a:lnTo>
                        <a:pt x="19558" y="18277"/>
                      </a:lnTo>
                      <a:lnTo>
                        <a:pt x="20657" y="16743"/>
                      </a:lnTo>
                      <a:lnTo>
                        <a:pt x="21247" y="15529"/>
                      </a:lnTo>
                      <a:lnTo>
                        <a:pt x="21600" y="14443"/>
                      </a:lnTo>
                      <a:lnTo>
                        <a:pt x="21600" y="13292"/>
                      </a:lnTo>
                      <a:lnTo>
                        <a:pt x="21364" y="11950"/>
                      </a:lnTo>
                      <a:lnTo>
                        <a:pt x="20893" y="10864"/>
                      </a:lnTo>
                      <a:lnTo>
                        <a:pt x="20540" y="8627"/>
                      </a:lnTo>
                      <a:lnTo>
                        <a:pt x="20383" y="7413"/>
                      </a:lnTo>
                      <a:lnTo>
                        <a:pt x="10486" y="8436"/>
                      </a:lnTo>
                      <a:lnTo>
                        <a:pt x="9190" y="8052"/>
                      </a:lnTo>
                      <a:lnTo>
                        <a:pt x="7580" y="7221"/>
                      </a:lnTo>
                      <a:lnTo>
                        <a:pt x="6362" y="6199"/>
                      </a:lnTo>
                      <a:lnTo>
                        <a:pt x="5066" y="4921"/>
                      </a:lnTo>
                      <a:lnTo>
                        <a:pt x="3809" y="3067"/>
                      </a:lnTo>
                      <a:lnTo>
                        <a:pt x="3063" y="1534"/>
                      </a:lnTo>
                      <a:lnTo>
                        <a:pt x="2356" y="0"/>
                      </a:lnTo>
                      <a:lnTo>
                        <a:pt x="628" y="3387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69" name="Shape 69"/>
                <p:cNvSpPr/>
                <p:nvPr/>
              </p:nvSpPr>
              <p:spPr>
                <a:xfrm>
                  <a:off x="0" y="153987"/>
                  <a:ext cx="752475" cy="8747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11525"/>
                      </a:lnTo>
                      <a:lnTo>
                        <a:pt x="20324" y="11408"/>
                      </a:lnTo>
                      <a:lnTo>
                        <a:pt x="18729" y="11486"/>
                      </a:lnTo>
                      <a:lnTo>
                        <a:pt x="16086" y="11721"/>
                      </a:lnTo>
                      <a:lnTo>
                        <a:pt x="13489" y="12152"/>
                      </a:lnTo>
                      <a:lnTo>
                        <a:pt x="11073" y="12662"/>
                      </a:lnTo>
                      <a:lnTo>
                        <a:pt x="9114" y="13289"/>
                      </a:lnTo>
                      <a:lnTo>
                        <a:pt x="6790" y="14269"/>
                      </a:lnTo>
                      <a:lnTo>
                        <a:pt x="5013" y="15289"/>
                      </a:lnTo>
                      <a:lnTo>
                        <a:pt x="3691" y="16269"/>
                      </a:lnTo>
                      <a:lnTo>
                        <a:pt x="2734" y="17209"/>
                      </a:lnTo>
                      <a:lnTo>
                        <a:pt x="2142" y="18072"/>
                      </a:lnTo>
                      <a:lnTo>
                        <a:pt x="1595" y="19130"/>
                      </a:lnTo>
                      <a:lnTo>
                        <a:pt x="1367" y="20110"/>
                      </a:lnTo>
                      <a:lnTo>
                        <a:pt x="1048" y="21600"/>
                      </a:lnTo>
                      <a:lnTo>
                        <a:pt x="775" y="20306"/>
                      </a:lnTo>
                      <a:lnTo>
                        <a:pt x="365" y="18856"/>
                      </a:lnTo>
                      <a:lnTo>
                        <a:pt x="228" y="17758"/>
                      </a:lnTo>
                      <a:lnTo>
                        <a:pt x="0" y="16465"/>
                      </a:lnTo>
                      <a:lnTo>
                        <a:pt x="91" y="15406"/>
                      </a:lnTo>
                      <a:lnTo>
                        <a:pt x="365" y="14152"/>
                      </a:lnTo>
                      <a:lnTo>
                        <a:pt x="684" y="12427"/>
                      </a:lnTo>
                      <a:lnTo>
                        <a:pt x="1367" y="10937"/>
                      </a:lnTo>
                      <a:lnTo>
                        <a:pt x="2278" y="9330"/>
                      </a:lnTo>
                      <a:lnTo>
                        <a:pt x="3418" y="7683"/>
                      </a:lnTo>
                      <a:lnTo>
                        <a:pt x="5058" y="5959"/>
                      </a:lnTo>
                      <a:lnTo>
                        <a:pt x="6927" y="4547"/>
                      </a:lnTo>
                      <a:lnTo>
                        <a:pt x="8567" y="3411"/>
                      </a:lnTo>
                      <a:lnTo>
                        <a:pt x="10618" y="2352"/>
                      </a:lnTo>
                      <a:lnTo>
                        <a:pt x="12714" y="1568"/>
                      </a:lnTo>
                      <a:lnTo>
                        <a:pt x="15175" y="823"/>
                      </a:lnTo>
                      <a:lnTo>
                        <a:pt x="17316" y="392"/>
                      </a:lnTo>
                      <a:lnTo>
                        <a:pt x="19823" y="118"/>
                      </a:lnTo>
                      <a:lnTo>
                        <a:pt x="21600" y="0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70" name="Shape 70"/>
                <p:cNvSpPr/>
                <p:nvPr/>
              </p:nvSpPr>
              <p:spPr>
                <a:xfrm>
                  <a:off x="457200" y="1055687"/>
                  <a:ext cx="246063" cy="184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034" y="0"/>
                      </a:moveTo>
                      <a:lnTo>
                        <a:pt x="2926" y="3538"/>
                      </a:lnTo>
                      <a:lnTo>
                        <a:pt x="418" y="8379"/>
                      </a:lnTo>
                      <a:lnTo>
                        <a:pt x="0" y="13034"/>
                      </a:lnTo>
                      <a:lnTo>
                        <a:pt x="0" y="15455"/>
                      </a:lnTo>
                      <a:lnTo>
                        <a:pt x="1254" y="18434"/>
                      </a:lnTo>
                      <a:lnTo>
                        <a:pt x="4041" y="19924"/>
                      </a:lnTo>
                      <a:lnTo>
                        <a:pt x="6968" y="21041"/>
                      </a:lnTo>
                      <a:lnTo>
                        <a:pt x="9615" y="21600"/>
                      </a:lnTo>
                      <a:lnTo>
                        <a:pt x="11985" y="21600"/>
                      </a:lnTo>
                      <a:lnTo>
                        <a:pt x="15886" y="20669"/>
                      </a:lnTo>
                      <a:lnTo>
                        <a:pt x="18674" y="19738"/>
                      </a:lnTo>
                      <a:lnTo>
                        <a:pt x="20346" y="18248"/>
                      </a:lnTo>
                      <a:lnTo>
                        <a:pt x="21321" y="16572"/>
                      </a:lnTo>
                      <a:lnTo>
                        <a:pt x="21600" y="14524"/>
                      </a:lnTo>
                      <a:lnTo>
                        <a:pt x="21321" y="11172"/>
                      </a:lnTo>
                      <a:lnTo>
                        <a:pt x="20346" y="2048"/>
                      </a:lnTo>
                      <a:lnTo>
                        <a:pt x="10034" y="0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71" name="Shape 71"/>
                <p:cNvSpPr/>
                <p:nvPr/>
              </p:nvSpPr>
              <p:spPr>
                <a:xfrm>
                  <a:off x="571500" y="1076325"/>
                  <a:ext cx="138113" cy="115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9825"/>
                      </a:moveTo>
                      <a:lnTo>
                        <a:pt x="18869" y="0"/>
                      </a:lnTo>
                      <a:lnTo>
                        <a:pt x="8193" y="1479"/>
                      </a:lnTo>
                      <a:lnTo>
                        <a:pt x="0" y="2367"/>
                      </a:lnTo>
                      <a:lnTo>
                        <a:pt x="2234" y="21600"/>
                      </a:lnTo>
                      <a:lnTo>
                        <a:pt x="2979" y="16866"/>
                      </a:lnTo>
                      <a:lnTo>
                        <a:pt x="5462" y="13907"/>
                      </a:lnTo>
                      <a:lnTo>
                        <a:pt x="9931" y="12723"/>
                      </a:lnTo>
                      <a:lnTo>
                        <a:pt x="14897" y="13019"/>
                      </a:lnTo>
                      <a:lnTo>
                        <a:pt x="18869" y="15090"/>
                      </a:lnTo>
                      <a:lnTo>
                        <a:pt x="21600" y="19825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72" name="Shape 72"/>
                <p:cNvSpPr/>
                <p:nvPr/>
              </p:nvSpPr>
              <p:spPr>
                <a:xfrm>
                  <a:off x="400050" y="725487"/>
                  <a:ext cx="504825" cy="4524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532" y="20842"/>
                      </a:moveTo>
                      <a:lnTo>
                        <a:pt x="21396" y="19251"/>
                      </a:lnTo>
                      <a:lnTo>
                        <a:pt x="20785" y="17811"/>
                      </a:lnTo>
                      <a:lnTo>
                        <a:pt x="20309" y="16598"/>
                      </a:lnTo>
                      <a:lnTo>
                        <a:pt x="19970" y="14703"/>
                      </a:lnTo>
                      <a:lnTo>
                        <a:pt x="19562" y="12202"/>
                      </a:lnTo>
                      <a:lnTo>
                        <a:pt x="19291" y="9549"/>
                      </a:lnTo>
                      <a:lnTo>
                        <a:pt x="19087" y="7124"/>
                      </a:lnTo>
                      <a:lnTo>
                        <a:pt x="18951" y="5078"/>
                      </a:lnTo>
                      <a:lnTo>
                        <a:pt x="18883" y="3259"/>
                      </a:lnTo>
                      <a:lnTo>
                        <a:pt x="18340" y="2198"/>
                      </a:lnTo>
                      <a:lnTo>
                        <a:pt x="17321" y="1213"/>
                      </a:lnTo>
                      <a:lnTo>
                        <a:pt x="16302" y="682"/>
                      </a:lnTo>
                      <a:lnTo>
                        <a:pt x="14672" y="152"/>
                      </a:lnTo>
                      <a:lnTo>
                        <a:pt x="12838" y="0"/>
                      </a:lnTo>
                      <a:lnTo>
                        <a:pt x="9985" y="0"/>
                      </a:lnTo>
                      <a:lnTo>
                        <a:pt x="7472" y="152"/>
                      </a:lnTo>
                      <a:lnTo>
                        <a:pt x="5026" y="682"/>
                      </a:lnTo>
                      <a:lnTo>
                        <a:pt x="2785" y="1592"/>
                      </a:lnTo>
                      <a:lnTo>
                        <a:pt x="1358" y="2653"/>
                      </a:lnTo>
                      <a:lnTo>
                        <a:pt x="543" y="3562"/>
                      </a:lnTo>
                      <a:lnTo>
                        <a:pt x="0" y="4623"/>
                      </a:lnTo>
                      <a:lnTo>
                        <a:pt x="136" y="5684"/>
                      </a:lnTo>
                      <a:lnTo>
                        <a:pt x="340" y="6745"/>
                      </a:lnTo>
                      <a:lnTo>
                        <a:pt x="1019" y="7882"/>
                      </a:lnTo>
                      <a:lnTo>
                        <a:pt x="1562" y="9322"/>
                      </a:lnTo>
                      <a:lnTo>
                        <a:pt x="1834" y="11293"/>
                      </a:lnTo>
                      <a:lnTo>
                        <a:pt x="2038" y="13339"/>
                      </a:lnTo>
                      <a:lnTo>
                        <a:pt x="2377" y="15158"/>
                      </a:lnTo>
                      <a:lnTo>
                        <a:pt x="2445" y="17811"/>
                      </a:lnTo>
                      <a:lnTo>
                        <a:pt x="2581" y="20084"/>
                      </a:lnTo>
                      <a:lnTo>
                        <a:pt x="2581" y="21600"/>
                      </a:lnTo>
                      <a:lnTo>
                        <a:pt x="3260" y="19705"/>
                      </a:lnTo>
                      <a:lnTo>
                        <a:pt x="4619" y="18796"/>
                      </a:lnTo>
                      <a:lnTo>
                        <a:pt x="5842" y="18265"/>
                      </a:lnTo>
                      <a:lnTo>
                        <a:pt x="7336" y="17886"/>
                      </a:lnTo>
                      <a:lnTo>
                        <a:pt x="9713" y="17356"/>
                      </a:lnTo>
                      <a:lnTo>
                        <a:pt x="12023" y="17280"/>
                      </a:lnTo>
                      <a:lnTo>
                        <a:pt x="13381" y="17280"/>
                      </a:lnTo>
                      <a:lnTo>
                        <a:pt x="15487" y="17432"/>
                      </a:lnTo>
                      <a:lnTo>
                        <a:pt x="17932" y="17962"/>
                      </a:lnTo>
                      <a:lnTo>
                        <a:pt x="19494" y="18644"/>
                      </a:lnTo>
                      <a:lnTo>
                        <a:pt x="20513" y="19326"/>
                      </a:lnTo>
                      <a:lnTo>
                        <a:pt x="21600" y="20312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73" name="Shape 73"/>
                <p:cNvSpPr/>
                <p:nvPr/>
              </p:nvSpPr>
              <p:spPr>
                <a:xfrm>
                  <a:off x="7885112" y="817562"/>
                  <a:ext cx="873126" cy="530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972" y="3104"/>
                      </a:moveTo>
                      <a:lnTo>
                        <a:pt x="21600" y="7566"/>
                      </a:lnTo>
                      <a:lnTo>
                        <a:pt x="21207" y="9183"/>
                      </a:lnTo>
                      <a:lnTo>
                        <a:pt x="20304" y="11576"/>
                      </a:lnTo>
                      <a:lnTo>
                        <a:pt x="19361" y="13710"/>
                      </a:lnTo>
                      <a:lnTo>
                        <a:pt x="18262" y="15456"/>
                      </a:lnTo>
                      <a:lnTo>
                        <a:pt x="16887" y="17267"/>
                      </a:lnTo>
                      <a:lnTo>
                        <a:pt x="15591" y="18496"/>
                      </a:lnTo>
                      <a:lnTo>
                        <a:pt x="14177" y="19660"/>
                      </a:lnTo>
                      <a:lnTo>
                        <a:pt x="12371" y="20695"/>
                      </a:lnTo>
                      <a:lnTo>
                        <a:pt x="10996" y="21212"/>
                      </a:lnTo>
                      <a:lnTo>
                        <a:pt x="9347" y="21600"/>
                      </a:lnTo>
                      <a:lnTo>
                        <a:pt x="7815" y="21600"/>
                      </a:lnTo>
                      <a:lnTo>
                        <a:pt x="6166" y="21277"/>
                      </a:lnTo>
                      <a:lnTo>
                        <a:pt x="4477" y="20501"/>
                      </a:lnTo>
                      <a:lnTo>
                        <a:pt x="2945" y="19272"/>
                      </a:lnTo>
                      <a:lnTo>
                        <a:pt x="2042" y="18237"/>
                      </a:lnTo>
                      <a:lnTo>
                        <a:pt x="943" y="16685"/>
                      </a:lnTo>
                      <a:lnTo>
                        <a:pt x="353" y="15392"/>
                      </a:lnTo>
                      <a:lnTo>
                        <a:pt x="0" y="14357"/>
                      </a:lnTo>
                      <a:lnTo>
                        <a:pt x="0" y="13193"/>
                      </a:lnTo>
                      <a:lnTo>
                        <a:pt x="236" y="11770"/>
                      </a:lnTo>
                      <a:lnTo>
                        <a:pt x="707" y="10735"/>
                      </a:lnTo>
                      <a:lnTo>
                        <a:pt x="1060" y="8472"/>
                      </a:lnTo>
                      <a:lnTo>
                        <a:pt x="1217" y="7243"/>
                      </a:lnTo>
                      <a:lnTo>
                        <a:pt x="11114" y="8278"/>
                      </a:lnTo>
                      <a:lnTo>
                        <a:pt x="12410" y="7890"/>
                      </a:lnTo>
                      <a:lnTo>
                        <a:pt x="14020" y="7049"/>
                      </a:lnTo>
                      <a:lnTo>
                        <a:pt x="15238" y="6014"/>
                      </a:lnTo>
                      <a:lnTo>
                        <a:pt x="16534" y="4721"/>
                      </a:lnTo>
                      <a:lnTo>
                        <a:pt x="17791" y="2846"/>
                      </a:lnTo>
                      <a:lnTo>
                        <a:pt x="18537" y="1229"/>
                      </a:lnTo>
                      <a:lnTo>
                        <a:pt x="19087" y="0"/>
                      </a:lnTo>
                      <a:lnTo>
                        <a:pt x="20972" y="3104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74" name="Shape 74"/>
                <p:cNvSpPr/>
                <p:nvPr/>
              </p:nvSpPr>
              <p:spPr>
                <a:xfrm>
                  <a:off x="8037512" y="153987"/>
                  <a:ext cx="752476" cy="8747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11525"/>
                      </a:lnTo>
                      <a:lnTo>
                        <a:pt x="1276" y="11408"/>
                      </a:lnTo>
                      <a:lnTo>
                        <a:pt x="2871" y="11486"/>
                      </a:lnTo>
                      <a:lnTo>
                        <a:pt x="5514" y="11721"/>
                      </a:lnTo>
                      <a:lnTo>
                        <a:pt x="8111" y="12152"/>
                      </a:lnTo>
                      <a:lnTo>
                        <a:pt x="10527" y="12662"/>
                      </a:lnTo>
                      <a:lnTo>
                        <a:pt x="12486" y="13289"/>
                      </a:lnTo>
                      <a:lnTo>
                        <a:pt x="14810" y="14269"/>
                      </a:lnTo>
                      <a:lnTo>
                        <a:pt x="16587" y="15289"/>
                      </a:lnTo>
                      <a:lnTo>
                        <a:pt x="17909" y="16269"/>
                      </a:lnTo>
                      <a:lnTo>
                        <a:pt x="18866" y="17209"/>
                      </a:lnTo>
                      <a:lnTo>
                        <a:pt x="19458" y="18072"/>
                      </a:lnTo>
                      <a:lnTo>
                        <a:pt x="20005" y="19130"/>
                      </a:lnTo>
                      <a:lnTo>
                        <a:pt x="20233" y="20110"/>
                      </a:lnTo>
                      <a:lnTo>
                        <a:pt x="20552" y="21600"/>
                      </a:lnTo>
                      <a:lnTo>
                        <a:pt x="20825" y="20306"/>
                      </a:lnTo>
                      <a:lnTo>
                        <a:pt x="21235" y="18856"/>
                      </a:lnTo>
                      <a:lnTo>
                        <a:pt x="21372" y="17758"/>
                      </a:lnTo>
                      <a:lnTo>
                        <a:pt x="21600" y="16465"/>
                      </a:lnTo>
                      <a:lnTo>
                        <a:pt x="21509" y="15406"/>
                      </a:lnTo>
                      <a:lnTo>
                        <a:pt x="21235" y="14152"/>
                      </a:lnTo>
                      <a:lnTo>
                        <a:pt x="20916" y="12427"/>
                      </a:lnTo>
                      <a:lnTo>
                        <a:pt x="20233" y="10937"/>
                      </a:lnTo>
                      <a:lnTo>
                        <a:pt x="19322" y="9330"/>
                      </a:lnTo>
                      <a:lnTo>
                        <a:pt x="18182" y="7683"/>
                      </a:lnTo>
                      <a:lnTo>
                        <a:pt x="16542" y="5959"/>
                      </a:lnTo>
                      <a:lnTo>
                        <a:pt x="14673" y="4547"/>
                      </a:lnTo>
                      <a:lnTo>
                        <a:pt x="13033" y="3411"/>
                      </a:lnTo>
                      <a:lnTo>
                        <a:pt x="10982" y="2352"/>
                      </a:lnTo>
                      <a:lnTo>
                        <a:pt x="8886" y="1568"/>
                      </a:lnTo>
                      <a:lnTo>
                        <a:pt x="6425" y="823"/>
                      </a:lnTo>
                      <a:lnTo>
                        <a:pt x="4284" y="392"/>
                      </a:lnTo>
                      <a:lnTo>
                        <a:pt x="1777" y="1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75" name="Shape 75"/>
                <p:cNvSpPr/>
                <p:nvPr/>
              </p:nvSpPr>
              <p:spPr>
                <a:xfrm>
                  <a:off x="8086725" y="1055687"/>
                  <a:ext cx="246063" cy="184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566" y="0"/>
                      </a:moveTo>
                      <a:lnTo>
                        <a:pt x="18674" y="3538"/>
                      </a:lnTo>
                      <a:lnTo>
                        <a:pt x="21182" y="8379"/>
                      </a:lnTo>
                      <a:lnTo>
                        <a:pt x="21600" y="13034"/>
                      </a:lnTo>
                      <a:lnTo>
                        <a:pt x="21600" y="15455"/>
                      </a:lnTo>
                      <a:lnTo>
                        <a:pt x="20346" y="18434"/>
                      </a:lnTo>
                      <a:lnTo>
                        <a:pt x="17559" y="19924"/>
                      </a:lnTo>
                      <a:lnTo>
                        <a:pt x="14632" y="21041"/>
                      </a:lnTo>
                      <a:lnTo>
                        <a:pt x="11985" y="21600"/>
                      </a:lnTo>
                      <a:lnTo>
                        <a:pt x="9615" y="21600"/>
                      </a:lnTo>
                      <a:lnTo>
                        <a:pt x="5714" y="20669"/>
                      </a:lnTo>
                      <a:lnTo>
                        <a:pt x="2926" y="19738"/>
                      </a:lnTo>
                      <a:lnTo>
                        <a:pt x="1254" y="18248"/>
                      </a:lnTo>
                      <a:lnTo>
                        <a:pt x="279" y="16572"/>
                      </a:lnTo>
                      <a:lnTo>
                        <a:pt x="0" y="14524"/>
                      </a:lnTo>
                      <a:lnTo>
                        <a:pt x="279" y="11172"/>
                      </a:lnTo>
                      <a:lnTo>
                        <a:pt x="1254" y="2048"/>
                      </a:lnTo>
                      <a:lnTo>
                        <a:pt x="11566" y="0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76" name="Shape 76"/>
                <p:cNvSpPr/>
                <p:nvPr/>
              </p:nvSpPr>
              <p:spPr>
                <a:xfrm>
                  <a:off x="8080375" y="1074737"/>
                  <a:ext cx="138113" cy="117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0141"/>
                      </a:moveTo>
                      <a:lnTo>
                        <a:pt x="2731" y="0"/>
                      </a:lnTo>
                      <a:lnTo>
                        <a:pt x="13407" y="1459"/>
                      </a:lnTo>
                      <a:lnTo>
                        <a:pt x="21600" y="2627"/>
                      </a:lnTo>
                      <a:lnTo>
                        <a:pt x="19366" y="21600"/>
                      </a:lnTo>
                      <a:lnTo>
                        <a:pt x="18621" y="17222"/>
                      </a:lnTo>
                      <a:lnTo>
                        <a:pt x="16138" y="14011"/>
                      </a:lnTo>
                      <a:lnTo>
                        <a:pt x="11669" y="12843"/>
                      </a:lnTo>
                      <a:lnTo>
                        <a:pt x="6703" y="13135"/>
                      </a:lnTo>
                      <a:lnTo>
                        <a:pt x="2731" y="15178"/>
                      </a:lnTo>
                      <a:lnTo>
                        <a:pt x="0" y="20141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77" name="Shape 77"/>
                <p:cNvSpPr/>
                <p:nvPr/>
              </p:nvSpPr>
              <p:spPr>
                <a:xfrm>
                  <a:off x="7885112" y="725487"/>
                  <a:ext cx="504826" cy="4524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8" y="20842"/>
                      </a:moveTo>
                      <a:lnTo>
                        <a:pt x="204" y="19251"/>
                      </a:lnTo>
                      <a:lnTo>
                        <a:pt x="815" y="17811"/>
                      </a:lnTo>
                      <a:lnTo>
                        <a:pt x="1291" y="16598"/>
                      </a:lnTo>
                      <a:lnTo>
                        <a:pt x="1630" y="14703"/>
                      </a:lnTo>
                      <a:lnTo>
                        <a:pt x="2038" y="12202"/>
                      </a:lnTo>
                      <a:lnTo>
                        <a:pt x="2309" y="9549"/>
                      </a:lnTo>
                      <a:lnTo>
                        <a:pt x="2513" y="7124"/>
                      </a:lnTo>
                      <a:lnTo>
                        <a:pt x="2649" y="5078"/>
                      </a:lnTo>
                      <a:lnTo>
                        <a:pt x="2717" y="3259"/>
                      </a:lnTo>
                      <a:lnTo>
                        <a:pt x="3260" y="2198"/>
                      </a:lnTo>
                      <a:lnTo>
                        <a:pt x="4279" y="1213"/>
                      </a:lnTo>
                      <a:lnTo>
                        <a:pt x="5298" y="682"/>
                      </a:lnTo>
                      <a:lnTo>
                        <a:pt x="6928" y="152"/>
                      </a:lnTo>
                      <a:lnTo>
                        <a:pt x="8762" y="0"/>
                      </a:lnTo>
                      <a:lnTo>
                        <a:pt x="11615" y="0"/>
                      </a:lnTo>
                      <a:lnTo>
                        <a:pt x="14128" y="152"/>
                      </a:lnTo>
                      <a:lnTo>
                        <a:pt x="16574" y="682"/>
                      </a:lnTo>
                      <a:lnTo>
                        <a:pt x="18815" y="1592"/>
                      </a:lnTo>
                      <a:lnTo>
                        <a:pt x="20242" y="2653"/>
                      </a:lnTo>
                      <a:lnTo>
                        <a:pt x="21057" y="3562"/>
                      </a:lnTo>
                      <a:lnTo>
                        <a:pt x="21600" y="4623"/>
                      </a:lnTo>
                      <a:lnTo>
                        <a:pt x="21464" y="5684"/>
                      </a:lnTo>
                      <a:lnTo>
                        <a:pt x="21260" y="6745"/>
                      </a:lnTo>
                      <a:lnTo>
                        <a:pt x="20581" y="7882"/>
                      </a:lnTo>
                      <a:lnTo>
                        <a:pt x="20038" y="9322"/>
                      </a:lnTo>
                      <a:lnTo>
                        <a:pt x="19766" y="11293"/>
                      </a:lnTo>
                      <a:lnTo>
                        <a:pt x="19562" y="13339"/>
                      </a:lnTo>
                      <a:lnTo>
                        <a:pt x="19223" y="15158"/>
                      </a:lnTo>
                      <a:lnTo>
                        <a:pt x="19155" y="17811"/>
                      </a:lnTo>
                      <a:lnTo>
                        <a:pt x="19019" y="20084"/>
                      </a:lnTo>
                      <a:lnTo>
                        <a:pt x="19019" y="21600"/>
                      </a:lnTo>
                      <a:lnTo>
                        <a:pt x="18340" y="19705"/>
                      </a:lnTo>
                      <a:lnTo>
                        <a:pt x="16981" y="18796"/>
                      </a:lnTo>
                      <a:lnTo>
                        <a:pt x="15758" y="18265"/>
                      </a:lnTo>
                      <a:lnTo>
                        <a:pt x="14264" y="17886"/>
                      </a:lnTo>
                      <a:lnTo>
                        <a:pt x="11887" y="17356"/>
                      </a:lnTo>
                      <a:lnTo>
                        <a:pt x="9577" y="17280"/>
                      </a:lnTo>
                      <a:lnTo>
                        <a:pt x="8219" y="17280"/>
                      </a:lnTo>
                      <a:lnTo>
                        <a:pt x="6113" y="17432"/>
                      </a:lnTo>
                      <a:lnTo>
                        <a:pt x="3668" y="17962"/>
                      </a:lnTo>
                      <a:lnTo>
                        <a:pt x="2106" y="18644"/>
                      </a:lnTo>
                      <a:lnTo>
                        <a:pt x="1087" y="19326"/>
                      </a:lnTo>
                      <a:lnTo>
                        <a:pt x="0" y="20312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78" name="Shape 78"/>
                <p:cNvSpPr/>
                <p:nvPr/>
              </p:nvSpPr>
              <p:spPr>
                <a:xfrm>
                  <a:off x="6726237" y="153987"/>
                  <a:ext cx="1319213" cy="6651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18352"/>
                      </a:lnTo>
                      <a:lnTo>
                        <a:pt x="2183" y="19280"/>
                      </a:lnTo>
                      <a:lnTo>
                        <a:pt x="3977" y="20260"/>
                      </a:lnTo>
                      <a:lnTo>
                        <a:pt x="5458" y="20827"/>
                      </a:lnTo>
                      <a:lnTo>
                        <a:pt x="6706" y="21136"/>
                      </a:lnTo>
                      <a:lnTo>
                        <a:pt x="8110" y="21445"/>
                      </a:lnTo>
                      <a:lnTo>
                        <a:pt x="10449" y="21600"/>
                      </a:lnTo>
                      <a:lnTo>
                        <a:pt x="12606" y="21239"/>
                      </a:lnTo>
                      <a:lnTo>
                        <a:pt x="14816" y="20569"/>
                      </a:lnTo>
                      <a:lnTo>
                        <a:pt x="16947" y="19435"/>
                      </a:lnTo>
                      <a:lnTo>
                        <a:pt x="18819" y="17888"/>
                      </a:lnTo>
                      <a:lnTo>
                        <a:pt x="20378" y="15775"/>
                      </a:lnTo>
                      <a:lnTo>
                        <a:pt x="21548" y="15001"/>
                      </a:lnTo>
                      <a:lnTo>
                        <a:pt x="21600" y="103"/>
                      </a:lnTo>
                      <a:lnTo>
                        <a:pt x="20430" y="464"/>
                      </a:lnTo>
                      <a:lnTo>
                        <a:pt x="18871" y="1495"/>
                      </a:lnTo>
                      <a:lnTo>
                        <a:pt x="16999" y="2835"/>
                      </a:lnTo>
                      <a:lnTo>
                        <a:pt x="15206" y="3609"/>
                      </a:lnTo>
                      <a:lnTo>
                        <a:pt x="13386" y="4021"/>
                      </a:lnTo>
                      <a:lnTo>
                        <a:pt x="12165" y="4227"/>
                      </a:lnTo>
                      <a:lnTo>
                        <a:pt x="11125" y="4330"/>
                      </a:lnTo>
                      <a:lnTo>
                        <a:pt x="9305" y="4330"/>
                      </a:lnTo>
                      <a:lnTo>
                        <a:pt x="8162" y="4176"/>
                      </a:lnTo>
                      <a:lnTo>
                        <a:pt x="7122" y="3918"/>
                      </a:lnTo>
                      <a:lnTo>
                        <a:pt x="5952" y="3763"/>
                      </a:lnTo>
                      <a:lnTo>
                        <a:pt x="4939" y="3402"/>
                      </a:lnTo>
                      <a:lnTo>
                        <a:pt x="3639" y="2938"/>
                      </a:lnTo>
                      <a:lnTo>
                        <a:pt x="2495" y="2268"/>
                      </a:lnTo>
                      <a:lnTo>
                        <a:pt x="1274" y="123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80" name="Shape 80"/>
              <p:cNvSpPr/>
              <p:nvPr/>
            </p:nvSpPr>
            <p:spPr>
              <a:xfrm>
                <a:off x="8151812" y="1193800"/>
                <a:ext cx="246063" cy="185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66" y="0"/>
                    </a:moveTo>
                    <a:lnTo>
                      <a:pt x="18674" y="3508"/>
                    </a:lnTo>
                    <a:lnTo>
                      <a:pt x="21182" y="8492"/>
                    </a:lnTo>
                    <a:lnTo>
                      <a:pt x="21600" y="12923"/>
                    </a:lnTo>
                    <a:lnTo>
                      <a:pt x="21600" y="15508"/>
                    </a:lnTo>
                    <a:lnTo>
                      <a:pt x="20346" y="18462"/>
                    </a:lnTo>
                    <a:lnTo>
                      <a:pt x="17559" y="19938"/>
                    </a:lnTo>
                    <a:lnTo>
                      <a:pt x="14632" y="21046"/>
                    </a:lnTo>
                    <a:lnTo>
                      <a:pt x="11985" y="21600"/>
                    </a:lnTo>
                    <a:lnTo>
                      <a:pt x="9615" y="21600"/>
                    </a:lnTo>
                    <a:lnTo>
                      <a:pt x="5714" y="20677"/>
                    </a:lnTo>
                    <a:lnTo>
                      <a:pt x="2926" y="19754"/>
                    </a:lnTo>
                    <a:lnTo>
                      <a:pt x="1254" y="18092"/>
                    </a:lnTo>
                    <a:lnTo>
                      <a:pt x="279" y="16615"/>
                    </a:lnTo>
                    <a:lnTo>
                      <a:pt x="0" y="14400"/>
                    </a:lnTo>
                    <a:lnTo>
                      <a:pt x="279" y="11077"/>
                    </a:lnTo>
                    <a:lnTo>
                      <a:pt x="1254" y="2031"/>
                    </a:lnTo>
                    <a:lnTo>
                      <a:pt x="11566" y="0"/>
                    </a:lnTo>
                  </a:path>
                </a:pathLst>
              </a:custGeom>
              <a:solidFill>
                <a:srgbClr val="00005B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145462" y="1214437"/>
                <a:ext cx="138113" cy="11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121"/>
                    </a:moveTo>
                    <a:lnTo>
                      <a:pt x="2731" y="0"/>
                    </a:lnTo>
                    <a:lnTo>
                      <a:pt x="13407" y="1479"/>
                    </a:lnTo>
                    <a:lnTo>
                      <a:pt x="21600" y="2663"/>
                    </a:lnTo>
                    <a:lnTo>
                      <a:pt x="19366" y="21600"/>
                    </a:lnTo>
                    <a:lnTo>
                      <a:pt x="18621" y="17162"/>
                    </a:lnTo>
                    <a:lnTo>
                      <a:pt x="16138" y="13907"/>
                    </a:lnTo>
                    <a:lnTo>
                      <a:pt x="11669" y="13019"/>
                    </a:lnTo>
                    <a:lnTo>
                      <a:pt x="6703" y="13315"/>
                    </a:lnTo>
                    <a:lnTo>
                      <a:pt x="2731" y="15386"/>
                    </a:lnTo>
                    <a:lnTo>
                      <a:pt x="0" y="20121"/>
                    </a:lnTo>
                  </a:path>
                </a:pathLst>
              </a:custGeom>
              <a:solidFill>
                <a:srgbClr val="00005B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541337" y="1179512"/>
                <a:ext cx="246063" cy="185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34" y="0"/>
                    </a:moveTo>
                    <a:lnTo>
                      <a:pt x="2926" y="3508"/>
                    </a:lnTo>
                    <a:lnTo>
                      <a:pt x="418" y="8492"/>
                    </a:lnTo>
                    <a:lnTo>
                      <a:pt x="0" y="12923"/>
                    </a:lnTo>
                    <a:lnTo>
                      <a:pt x="0" y="15508"/>
                    </a:lnTo>
                    <a:lnTo>
                      <a:pt x="1254" y="18462"/>
                    </a:lnTo>
                    <a:lnTo>
                      <a:pt x="4041" y="19938"/>
                    </a:lnTo>
                    <a:lnTo>
                      <a:pt x="6968" y="21046"/>
                    </a:lnTo>
                    <a:lnTo>
                      <a:pt x="9615" y="21600"/>
                    </a:lnTo>
                    <a:lnTo>
                      <a:pt x="11985" y="21600"/>
                    </a:lnTo>
                    <a:lnTo>
                      <a:pt x="15886" y="20677"/>
                    </a:lnTo>
                    <a:lnTo>
                      <a:pt x="18674" y="19754"/>
                    </a:lnTo>
                    <a:lnTo>
                      <a:pt x="20346" y="18092"/>
                    </a:lnTo>
                    <a:lnTo>
                      <a:pt x="21321" y="16615"/>
                    </a:lnTo>
                    <a:lnTo>
                      <a:pt x="21600" y="14400"/>
                    </a:lnTo>
                    <a:lnTo>
                      <a:pt x="21321" y="11077"/>
                    </a:lnTo>
                    <a:lnTo>
                      <a:pt x="20346" y="2031"/>
                    </a:lnTo>
                    <a:lnTo>
                      <a:pt x="10034" y="0"/>
                    </a:lnTo>
                  </a:path>
                </a:pathLst>
              </a:custGeom>
              <a:solidFill>
                <a:srgbClr val="00005B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83" name="Shape 83"/>
              <p:cNvSpPr/>
              <p:nvPr/>
            </p:nvSpPr>
            <p:spPr>
              <a:xfrm>
                <a:off x="655637" y="1201737"/>
                <a:ext cx="138113" cy="11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25"/>
                    </a:moveTo>
                    <a:lnTo>
                      <a:pt x="18869" y="0"/>
                    </a:lnTo>
                    <a:lnTo>
                      <a:pt x="8193" y="1479"/>
                    </a:lnTo>
                    <a:lnTo>
                      <a:pt x="0" y="2367"/>
                    </a:lnTo>
                    <a:lnTo>
                      <a:pt x="2234" y="21600"/>
                    </a:lnTo>
                    <a:lnTo>
                      <a:pt x="2979" y="16866"/>
                    </a:lnTo>
                    <a:lnTo>
                      <a:pt x="5462" y="13907"/>
                    </a:lnTo>
                    <a:lnTo>
                      <a:pt x="9931" y="12723"/>
                    </a:lnTo>
                    <a:lnTo>
                      <a:pt x="14897" y="13019"/>
                    </a:lnTo>
                    <a:lnTo>
                      <a:pt x="18869" y="15090"/>
                    </a:lnTo>
                    <a:lnTo>
                      <a:pt x="21600" y="19825"/>
                    </a:lnTo>
                  </a:path>
                </a:pathLst>
              </a:custGeom>
              <a:solidFill>
                <a:srgbClr val="00005B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84" name="Shape 84"/>
              <p:cNvSpPr/>
              <p:nvPr/>
            </p:nvSpPr>
            <p:spPr>
              <a:xfrm flipV="1">
                <a:off x="2994025" y="520699"/>
                <a:ext cx="304801" cy="138114"/>
              </a:xfrm>
              <a:prstGeom prst="line">
                <a:avLst/>
              </a:prstGeom>
              <a:noFill/>
              <a:ln w="12700" cap="flat">
                <a:solidFill>
                  <a:srgbClr val="350035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2022475" y="65087"/>
                <a:ext cx="4708525" cy="723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779"/>
                    </a:moveTo>
                    <a:lnTo>
                      <a:pt x="1507" y="3695"/>
                    </a:lnTo>
                    <a:lnTo>
                      <a:pt x="3219" y="2274"/>
                    </a:lnTo>
                    <a:lnTo>
                      <a:pt x="4661" y="1516"/>
                    </a:lnTo>
                    <a:lnTo>
                      <a:pt x="6532" y="758"/>
                    </a:lnTo>
                    <a:lnTo>
                      <a:pt x="8848" y="95"/>
                    </a:lnTo>
                    <a:lnTo>
                      <a:pt x="10137" y="0"/>
                    </a:lnTo>
                    <a:lnTo>
                      <a:pt x="12453" y="0"/>
                    </a:lnTo>
                    <a:lnTo>
                      <a:pt x="14543" y="474"/>
                    </a:lnTo>
                    <a:lnTo>
                      <a:pt x="16444" y="995"/>
                    </a:lnTo>
                    <a:lnTo>
                      <a:pt x="18155" y="1800"/>
                    </a:lnTo>
                    <a:lnTo>
                      <a:pt x="19473" y="2558"/>
                    </a:lnTo>
                    <a:lnTo>
                      <a:pt x="20595" y="3458"/>
                    </a:lnTo>
                    <a:lnTo>
                      <a:pt x="21600" y="4358"/>
                    </a:lnTo>
                    <a:lnTo>
                      <a:pt x="21600" y="21600"/>
                    </a:lnTo>
                    <a:lnTo>
                      <a:pt x="20631" y="20558"/>
                    </a:lnTo>
                    <a:lnTo>
                      <a:pt x="18665" y="18900"/>
                    </a:lnTo>
                    <a:lnTo>
                      <a:pt x="17347" y="18095"/>
                    </a:lnTo>
                    <a:lnTo>
                      <a:pt x="15541" y="17337"/>
                    </a:lnTo>
                    <a:lnTo>
                      <a:pt x="14157" y="16958"/>
                    </a:lnTo>
                    <a:lnTo>
                      <a:pt x="12715" y="16579"/>
                    </a:lnTo>
                    <a:lnTo>
                      <a:pt x="9431" y="16579"/>
                    </a:lnTo>
                    <a:lnTo>
                      <a:pt x="7625" y="16816"/>
                    </a:lnTo>
                    <a:lnTo>
                      <a:pt x="6212" y="17195"/>
                    </a:lnTo>
                    <a:lnTo>
                      <a:pt x="4763" y="17716"/>
                    </a:lnTo>
                    <a:lnTo>
                      <a:pt x="3408" y="18379"/>
                    </a:lnTo>
                    <a:lnTo>
                      <a:pt x="2156" y="19137"/>
                    </a:lnTo>
                    <a:lnTo>
                      <a:pt x="1092" y="20037"/>
                    </a:lnTo>
                    <a:lnTo>
                      <a:pt x="95" y="21079"/>
                    </a:lnTo>
                    <a:lnTo>
                      <a:pt x="0" y="5779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980D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750887" y="217487"/>
                <a:ext cx="1304926" cy="68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16" y="1356"/>
                    </a:moveTo>
                    <a:lnTo>
                      <a:pt x="21600" y="17581"/>
                    </a:lnTo>
                    <a:lnTo>
                      <a:pt x="19603" y="19189"/>
                    </a:lnTo>
                    <a:lnTo>
                      <a:pt x="17764" y="20294"/>
                    </a:lnTo>
                    <a:lnTo>
                      <a:pt x="16266" y="20847"/>
                    </a:lnTo>
                    <a:lnTo>
                      <a:pt x="15004" y="21148"/>
                    </a:lnTo>
                    <a:lnTo>
                      <a:pt x="13585" y="21449"/>
                    </a:lnTo>
                    <a:lnTo>
                      <a:pt x="11220" y="21600"/>
                    </a:lnTo>
                    <a:lnTo>
                      <a:pt x="9039" y="21248"/>
                    </a:lnTo>
                    <a:lnTo>
                      <a:pt x="6806" y="20595"/>
                    </a:lnTo>
                    <a:lnTo>
                      <a:pt x="4651" y="19490"/>
                    </a:lnTo>
                    <a:lnTo>
                      <a:pt x="2759" y="17983"/>
                    </a:lnTo>
                    <a:lnTo>
                      <a:pt x="1077" y="16326"/>
                    </a:lnTo>
                    <a:lnTo>
                      <a:pt x="0" y="14768"/>
                    </a:lnTo>
                    <a:lnTo>
                      <a:pt x="0" y="0"/>
                    </a:lnTo>
                    <a:lnTo>
                      <a:pt x="1209" y="1256"/>
                    </a:lnTo>
                    <a:lnTo>
                      <a:pt x="2759" y="2361"/>
                    </a:lnTo>
                    <a:lnTo>
                      <a:pt x="4599" y="3315"/>
                    </a:lnTo>
                    <a:lnTo>
                      <a:pt x="6412" y="4069"/>
                    </a:lnTo>
                    <a:lnTo>
                      <a:pt x="8251" y="4471"/>
                    </a:lnTo>
                    <a:lnTo>
                      <a:pt x="9486" y="4672"/>
                    </a:lnTo>
                    <a:lnTo>
                      <a:pt x="10537" y="4772"/>
                    </a:lnTo>
                    <a:lnTo>
                      <a:pt x="12377" y="4772"/>
                    </a:lnTo>
                    <a:lnTo>
                      <a:pt x="13533" y="4621"/>
                    </a:lnTo>
                    <a:lnTo>
                      <a:pt x="14584" y="4370"/>
                    </a:lnTo>
                    <a:lnTo>
                      <a:pt x="15766" y="4220"/>
                    </a:lnTo>
                    <a:lnTo>
                      <a:pt x="16818" y="3818"/>
                    </a:lnTo>
                    <a:lnTo>
                      <a:pt x="18105" y="3366"/>
                    </a:lnTo>
                    <a:lnTo>
                      <a:pt x="19261" y="2763"/>
                    </a:lnTo>
                    <a:lnTo>
                      <a:pt x="20418" y="2060"/>
                    </a:lnTo>
                    <a:lnTo>
                      <a:pt x="21416" y="1356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980D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31750" y="874712"/>
                <a:ext cx="873125" cy="538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8" y="3377"/>
                    </a:moveTo>
                    <a:lnTo>
                      <a:pt x="0" y="7773"/>
                    </a:lnTo>
                    <a:lnTo>
                      <a:pt x="393" y="9303"/>
                    </a:lnTo>
                    <a:lnTo>
                      <a:pt x="1296" y="11724"/>
                    </a:lnTo>
                    <a:lnTo>
                      <a:pt x="2239" y="13827"/>
                    </a:lnTo>
                    <a:lnTo>
                      <a:pt x="3338" y="15547"/>
                    </a:lnTo>
                    <a:lnTo>
                      <a:pt x="4713" y="17267"/>
                    </a:lnTo>
                    <a:lnTo>
                      <a:pt x="6009" y="18478"/>
                    </a:lnTo>
                    <a:lnTo>
                      <a:pt x="7423" y="19688"/>
                    </a:lnTo>
                    <a:lnTo>
                      <a:pt x="9229" y="20708"/>
                    </a:lnTo>
                    <a:lnTo>
                      <a:pt x="10604" y="21218"/>
                    </a:lnTo>
                    <a:lnTo>
                      <a:pt x="12253" y="21600"/>
                    </a:lnTo>
                    <a:lnTo>
                      <a:pt x="13785" y="21600"/>
                    </a:lnTo>
                    <a:lnTo>
                      <a:pt x="15434" y="21281"/>
                    </a:lnTo>
                    <a:lnTo>
                      <a:pt x="17123" y="20517"/>
                    </a:lnTo>
                    <a:lnTo>
                      <a:pt x="18655" y="19306"/>
                    </a:lnTo>
                    <a:lnTo>
                      <a:pt x="19558" y="18287"/>
                    </a:lnTo>
                    <a:lnTo>
                      <a:pt x="20657" y="16758"/>
                    </a:lnTo>
                    <a:lnTo>
                      <a:pt x="21247" y="15483"/>
                    </a:lnTo>
                    <a:lnTo>
                      <a:pt x="21600" y="14464"/>
                    </a:lnTo>
                    <a:lnTo>
                      <a:pt x="21600" y="13317"/>
                    </a:lnTo>
                    <a:lnTo>
                      <a:pt x="21364" y="11915"/>
                    </a:lnTo>
                    <a:lnTo>
                      <a:pt x="20893" y="10896"/>
                    </a:lnTo>
                    <a:lnTo>
                      <a:pt x="20540" y="8602"/>
                    </a:lnTo>
                    <a:lnTo>
                      <a:pt x="20383" y="7391"/>
                    </a:lnTo>
                    <a:lnTo>
                      <a:pt x="10486" y="8474"/>
                    </a:lnTo>
                    <a:lnTo>
                      <a:pt x="9190" y="8028"/>
                    </a:lnTo>
                    <a:lnTo>
                      <a:pt x="7580" y="7264"/>
                    </a:lnTo>
                    <a:lnTo>
                      <a:pt x="6362" y="6181"/>
                    </a:lnTo>
                    <a:lnTo>
                      <a:pt x="5066" y="4906"/>
                    </a:lnTo>
                    <a:lnTo>
                      <a:pt x="3809" y="3058"/>
                    </a:lnTo>
                    <a:lnTo>
                      <a:pt x="3063" y="1529"/>
                    </a:lnTo>
                    <a:lnTo>
                      <a:pt x="2356" y="0"/>
                    </a:lnTo>
                    <a:lnTo>
                      <a:pt x="628" y="3377"/>
                    </a:lnTo>
                  </a:path>
                </a:pathLst>
              </a:custGeom>
              <a:gradFill flip="none" rotWithShape="1">
                <a:gsLst>
                  <a:gs pos="0">
                    <a:srgbClr val="350035"/>
                  </a:gs>
                  <a:gs pos="100000">
                    <a:srgbClr val="5980D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0" y="219075"/>
                <a:ext cx="752475" cy="87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1525"/>
                    </a:lnTo>
                    <a:lnTo>
                      <a:pt x="20324" y="11408"/>
                    </a:lnTo>
                    <a:lnTo>
                      <a:pt x="18729" y="11486"/>
                    </a:lnTo>
                    <a:lnTo>
                      <a:pt x="16086" y="11721"/>
                    </a:lnTo>
                    <a:lnTo>
                      <a:pt x="13489" y="12152"/>
                    </a:lnTo>
                    <a:lnTo>
                      <a:pt x="11073" y="12662"/>
                    </a:lnTo>
                    <a:lnTo>
                      <a:pt x="9114" y="13289"/>
                    </a:lnTo>
                    <a:lnTo>
                      <a:pt x="6790" y="14269"/>
                    </a:lnTo>
                    <a:lnTo>
                      <a:pt x="5013" y="15289"/>
                    </a:lnTo>
                    <a:lnTo>
                      <a:pt x="3691" y="16269"/>
                    </a:lnTo>
                    <a:lnTo>
                      <a:pt x="2734" y="17209"/>
                    </a:lnTo>
                    <a:lnTo>
                      <a:pt x="2142" y="18072"/>
                    </a:lnTo>
                    <a:lnTo>
                      <a:pt x="1595" y="19130"/>
                    </a:lnTo>
                    <a:lnTo>
                      <a:pt x="1367" y="20110"/>
                    </a:lnTo>
                    <a:lnTo>
                      <a:pt x="1048" y="21600"/>
                    </a:lnTo>
                    <a:lnTo>
                      <a:pt x="775" y="20306"/>
                    </a:lnTo>
                    <a:lnTo>
                      <a:pt x="365" y="18856"/>
                    </a:lnTo>
                    <a:lnTo>
                      <a:pt x="228" y="17758"/>
                    </a:lnTo>
                    <a:lnTo>
                      <a:pt x="0" y="16465"/>
                    </a:lnTo>
                    <a:lnTo>
                      <a:pt x="91" y="15406"/>
                    </a:lnTo>
                    <a:lnTo>
                      <a:pt x="365" y="14152"/>
                    </a:lnTo>
                    <a:lnTo>
                      <a:pt x="684" y="12427"/>
                    </a:lnTo>
                    <a:lnTo>
                      <a:pt x="1367" y="10937"/>
                    </a:lnTo>
                    <a:lnTo>
                      <a:pt x="2278" y="9330"/>
                    </a:lnTo>
                    <a:lnTo>
                      <a:pt x="3418" y="7683"/>
                    </a:lnTo>
                    <a:lnTo>
                      <a:pt x="5058" y="5959"/>
                    </a:lnTo>
                    <a:lnTo>
                      <a:pt x="6927" y="4547"/>
                    </a:lnTo>
                    <a:lnTo>
                      <a:pt x="8567" y="3411"/>
                    </a:lnTo>
                    <a:lnTo>
                      <a:pt x="10618" y="2352"/>
                    </a:lnTo>
                    <a:lnTo>
                      <a:pt x="12714" y="1568"/>
                    </a:lnTo>
                    <a:lnTo>
                      <a:pt x="15175" y="823"/>
                    </a:lnTo>
                    <a:lnTo>
                      <a:pt x="17316" y="392"/>
                    </a:lnTo>
                    <a:lnTo>
                      <a:pt x="19823" y="118"/>
                    </a:lnTo>
                    <a:lnTo>
                      <a:pt x="21600" y="0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980D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57200" y="1119187"/>
                <a:ext cx="246063" cy="185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34" y="0"/>
                    </a:moveTo>
                    <a:lnTo>
                      <a:pt x="2926" y="3508"/>
                    </a:lnTo>
                    <a:lnTo>
                      <a:pt x="418" y="8492"/>
                    </a:lnTo>
                    <a:lnTo>
                      <a:pt x="0" y="12923"/>
                    </a:lnTo>
                    <a:lnTo>
                      <a:pt x="0" y="15508"/>
                    </a:lnTo>
                    <a:lnTo>
                      <a:pt x="1254" y="18462"/>
                    </a:lnTo>
                    <a:lnTo>
                      <a:pt x="4041" y="19938"/>
                    </a:lnTo>
                    <a:lnTo>
                      <a:pt x="6968" y="21046"/>
                    </a:lnTo>
                    <a:lnTo>
                      <a:pt x="9615" y="21600"/>
                    </a:lnTo>
                    <a:lnTo>
                      <a:pt x="11985" y="21600"/>
                    </a:lnTo>
                    <a:lnTo>
                      <a:pt x="15886" y="20677"/>
                    </a:lnTo>
                    <a:lnTo>
                      <a:pt x="18674" y="19754"/>
                    </a:lnTo>
                    <a:lnTo>
                      <a:pt x="20346" y="18092"/>
                    </a:lnTo>
                    <a:lnTo>
                      <a:pt x="21321" y="16615"/>
                    </a:lnTo>
                    <a:lnTo>
                      <a:pt x="21600" y="14400"/>
                    </a:lnTo>
                    <a:lnTo>
                      <a:pt x="21321" y="11077"/>
                    </a:lnTo>
                    <a:lnTo>
                      <a:pt x="20346" y="2031"/>
                    </a:lnTo>
                    <a:lnTo>
                      <a:pt x="10034" y="0"/>
                    </a:lnTo>
                  </a:path>
                </a:pathLst>
              </a:custGeom>
              <a:gradFill flip="none" rotWithShape="1">
                <a:gsLst>
                  <a:gs pos="0">
                    <a:srgbClr val="350035"/>
                  </a:gs>
                  <a:gs pos="100000">
                    <a:srgbClr val="5980D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571500" y="1141412"/>
                <a:ext cx="138113" cy="11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25"/>
                    </a:moveTo>
                    <a:lnTo>
                      <a:pt x="18869" y="0"/>
                    </a:lnTo>
                    <a:lnTo>
                      <a:pt x="8193" y="1479"/>
                    </a:lnTo>
                    <a:lnTo>
                      <a:pt x="0" y="2367"/>
                    </a:lnTo>
                    <a:lnTo>
                      <a:pt x="2234" y="21600"/>
                    </a:lnTo>
                    <a:lnTo>
                      <a:pt x="2979" y="16866"/>
                    </a:lnTo>
                    <a:lnTo>
                      <a:pt x="5462" y="13907"/>
                    </a:lnTo>
                    <a:lnTo>
                      <a:pt x="9931" y="12723"/>
                    </a:lnTo>
                    <a:lnTo>
                      <a:pt x="14897" y="13019"/>
                    </a:lnTo>
                    <a:lnTo>
                      <a:pt x="18869" y="15090"/>
                    </a:lnTo>
                    <a:lnTo>
                      <a:pt x="21600" y="19825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980D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91" name="Shape 91"/>
              <p:cNvSpPr/>
              <p:nvPr/>
            </p:nvSpPr>
            <p:spPr>
              <a:xfrm>
                <a:off x="400050" y="790575"/>
                <a:ext cx="504825" cy="45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2" y="20842"/>
                    </a:moveTo>
                    <a:lnTo>
                      <a:pt x="21396" y="19251"/>
                    </a:lnTo>
                    <a:lnTo>
                      <a:pt x="20785" y="17811"/>
                    </a:lnTo>
                    <a:lnTo>
                      <a:pt x="20309" y="16598"/>
                    </a:lnTo>
                    <a:lnTo>
                      <a:pt x="19970" y="14703"/>
                    </a:lnTo>
                    <a:lnTo>
                      <a:pt x="19562" y="12202"/>
                    </a:lnTo>
                    <a:lnTo>
                      <a:pt x="19291" y="9549"/>
                    </a:lnTo>
                    <a:lnTo>
                      <a:pt x="19087" y="7124"/>
                    </a:lnTo>
                    <a:lnTo>
                      <a:pt x="18951" y="5078"/>
                    </a:lnTo>
                    <a:lnTo>
                      <a:pt x="18883" y="3259"/>
                    </a:lnTo>
                    <a:lnTo>
                      <a:pt x="18340" y="2198"/>
                    </a:lnTo>
                    <a:lnTo>
                      <a:pt x="17321" y="1213"/>
                    </a:lnTo>
                    <a:lnTo>
                      <a:pt x="16302" y="682"/>
                    </a:lnTo>
                    <a:lnTo>
                      <a:pt x="14672" y="152"/>
                    </a:lnTo>
                    <a:lnTo>
                      <a:pt x="12838" y="0"/>
                    </a:lnTo>
                    <a:lnTo>
                      <a:pt x="9985" y="0"/>
                    </a:lnTo>
                    <a:lnTo>
                      <a:pt x="7472" y="152"/>
                    </a:lnTo>
                    <a:lnTo>
                      <a:pt x="5026" y="682"/>
                    </a:lnTo>
                    <a:lnTo>
                      <a:pt x="2785" y="1592"/>
                    </a:lnTo>
                    <a:lnTo>
                      <a:pt x="1358" y="2653"/>
                    </a:lnTo>
                    <a:lnTo>
                      <a:pt x="543" y="3562"/>
                    </a:lnTo>
                    <a:lnTo>
                      <a:pt x="0" y="4623"/>
                    </a:lnTo>
                    <a:lnTo>
                      <a:pt x="136" y="5684"/>
                    </a:lnTo>
                    <a:lnTo>
                      <a:pt x="340" y="6745"/>
                    </a:lnTo>
                    <a:lnTo>
                      <a:pt x="1019" y="7882"/>
                    </a:lnTo>
                    <a:lnTo>
                      <a:pt x="1562" y="9322"/>
                    </a:lnTo>
                    <a:lnTo>
                      <a:pt x="1834" y="11293"/>
                    </a:lnTo>
                    <a:lnTo>
                      <a:pt x="2038" y="13339"/>
                    </a:lnTo>
                    <a:lnTo>
                      <a:pt x="2377" y="15158"/>
                    </a:lnTo>
                    <a:lnTo>
                      <a:pt x="2445" y="17811"/>
                    </a:lnTo>
                    <a:lnTo>
                      <a:pt x="2581" y="20084"/>
                    </a:lnTo>
                    <a:lnTo>
                      <a:pt x="2581" y="21600"/>
                    </a:lnTo>
                    <a:lnTo>
                      <a:pt x="3260" y="19705"/>
                    </a:lnTo>
                    <a:lnTo>
                      <a:pt x="4619" y="18796"/>
                    </a:lnTo>
                    <a:lnTo>
                      <a:pt x="5842" y="18265"/>
                    </a:lnTo>
                    <a:lnTo>
                      <a:pt x="7336" y="17886"/>
                    </a:lnTo>
                    <a:lnTo>
                      <a:pt x="9713" y="17356"/>
                    </a:lnTo>
                    <a:lnTo>
                      <a:pt x="12023" y="17280"/>
                    </a:lnTo>
                    <a:lnTo>
                      <a:pt x="13381" y="17280"/>
                    </a:lnTo>
                    <a:lnTo>
                      <a:pt x="15487" y="17432"/>
                    </a:lnTo>
                    <a:lnTo>
                      <a:pt x="17932" y="17962"/>
                    </a:lnTo>
                    <a:lnTo>
                      <a:pt x="19494" y="18644"/>
                    </a:lnTo>
                    <a:lnTo>
                      <a:pt x="20513" y="19326"/>
                    </a:lnTo>
                    <a:lnTo>
                      <a:pt x="21600" y="20312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980D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92" name="Shape 92"/>
              <p:cNvSpPr/>
              <p:nvPr/>
            </p:nvSpPr>
            <p:spPr>
              <a:xfrm>
                <a:off x="7885112" y="882650"/>
                <a:ext cx="873126" cy="530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72" y="3104"/>
                    </a:moveTo>
                    <a:lnTo>
                      <a:pt x="21600" y="7566"/>
                    </a:lnTo>
                    <a:lnTo>
                      <a:pt x="21207" y="9183"/>
                    </a:lnTo>
                    <a:lnTo>
                      <a:pt x="20304" y="11576"/>
                    </a:lnTo>
                    <a:lnTo>
                      <a:pt x="19361" y="13710"/>
                    </a:lnTo>
                    <a:lnTo>
                      <a:pt x="18262" y="15456"/>
                    </a:lnTo>
                    <a:lnTo>
                      <a:pt x="16887" y="17267"/>
                    </a:lnTo>
                    <a:lnTo>
                      <a:pt x="15591" y="18496"/>
                    </a:lnTo>
                    <a:lnTo>
                      <a:pt x="14177" y="19660"/>
                    </a:lnTo>
                    <a:lnTo>
                      <a:pt x="12371" y="20695"/>
                    </a:lnTo>
                    <a:lnTo>
                      <a:pt x="10996" y="21212"/>
                    </a:lnTo>
                    <a:lnTo>
                      <a:pt x="9347" y="21600"/>
                    </a:lnTo>
                    <a:lnTo>
                      <a:pt x="7815" y="21600"/>
                    </a:lnTo>
                    <a:lnTo>
                      <a:pt x="6166" y="21277"/>
                    </a:lnTo>
                    <a:lnTo>
                      <a:pt x="4477" y="20501"/>
                    </a:lnTo>
                    <a:lnTo>
                      <a:pt x="2945" y="19272"/>
                    </a:lnTo>
                    <a:lnTo>
                      <a:pt x="2042" y="18237"/>
                    </a:lnTo>
                    <a:lnTo>
                      <a:pt x="943" y="16685"/>
                    </a:lnTo>
                    <a:lnTo>
                      <a:pt x="353" y="15392"/>
                    </a:lnTo>
                    <a:lnTo>
                      <a:pt x="0" y="14357"/>
                    </a:lnTo>
                    <a:lnTo>
                      <a:pt x="0" y="13193"/>
                    </a:lnTo>
                    <a:lnTo>
                      <a:pt x="236" y="11770"/>
                    </a:lnTo>
                    <a:lnTo>
                      <a:pt x="707" y="10735"/>
                    </a:lnTo>
                    <a:lnTo>
                      <a:pt x="1060" y="8472"/>
                    </a:lnTo>
                    <a:lnTo>
                      <a:pt x="1217" y="7243"/>
                    </a:lnTo>
                    <a:lnTo>
                      <a:pt x="11114" y="8278"/>
                    </a:lnTo>
                    <a:lnTo>
                      <a:pt x="12410" y="7890"/>
                    </a:lnTo>
                    <a:lnTo>
                      <a:pt x="14020" y="7049"/>
                    </a:lnTo>
                    <a:lnTo>
                      <a:pt x="15238" y="6014"/>
                    </a:lnTo>
                    <a:lnTo>
                      <a:pt x="16534" y="4721"/>
                    </a:lnTo>
                    <a:lnTo>
                      <a:pt x="17791" y="2846"/>
                    </a:lnTo>
                    <a:lnTo>
                      <a:pt x="18537" y="1229"/>
                    </a:lnTo>
                    <a:lnTo>
                      <a:pt x="19087" y="0"/>
                    </a:lnTo>
                    <a:lnTo>
                      <a:pt x="20972" y="3104"/>
                    </a:lnTo>
                  </a:path>
                </a:pathLst>
              </a:custGeom>
              <a:gradFill flip="none" rotWithShape="1">
                <a:gsLst>
                  <a:gs pos="0">
                    <a:srgbClr val="5980D8"/>
                  </a:gs>
                  <a:gs pos="100000">
                    <a:srgbClr val="350035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8037512" y="219075"/>
                <a:ext cx="752476" cy="87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1525"/>
                    </a:lnTo>
                    <a:lnTo>
                      <a:pt x="1276" y="11408"/>
                    </a:lnTo>
                    <a:lnTo>
                      <a:pt x="2871" y="11486"/>
                    </a:lnTo>
                    <a:lnTo>
                      <a:pt x="5514" y="11721"/>
                    </a:lnTo>
                    <a:lnTo>
                      <a:pt x="8111" y="12152"/>
                    </a:lnTo>
                    <a:lnTo>
                      <a:pt x="10527" y="12662"/>
                    </a:lnTo>
                    <a:lnTo>
                      <a:pt x="12486" y="13289"/>
                    </a:lnTo>
                    <a:lnTo>
                      <a:pt x="14810" y="14269"/>
                    </a:lnTo>
                    <a:lnTo>
                      <a:pt x="16587" y="15289"/>
                    </a:lnTo>
                    <a:lnTo>
                      <a:pt x="17909" y="16269"/>
                    </a:lnTo>
                    <a:lnTo>
                      <a:pt x="18866" y="17209"/>
                    </a:lnTo>
                    <a:lnTo>
                      <a:pt x="19458" y="18072"/>
                    </a:lnTo>
                    <a:lnTo>
                      <a:pt x="20005" y="19130"/>
                    </a:lnTo>
                    <a:lnTo>
                      <a:pt x="20233" y="20110"/>
                    </a:lnTo>
                    <a:lnTo>
                      <a:pt x="20552" y="21600"/>
                    </a:lnTo>
                    <a:lnTo>
                      <a:pt x="20825" y="20306"/>
                    </a:lnTo>
                    <a:lnTo>
                      <a:pt x="21235" y="18856"/>
                    </a:lnTo>
                    <a:lnTo>
                      <a:pt x="21372" y="17758"/>
                    </a:lnTo>
                    <a:lnTo>
                      <a:pt x="21600" y="16465"/>
                    </a:lnTo>
                    <a:lnTo>
                      <a:pt x="21509" y="15406"/>
                    </a:lnTo>
                    <a:lnTo>
                      <a:pt x="21235" y="14152"/>
                    </a:lnTo>
                    <a:lnTo>
                      <a:pt x="20916" y="12427"/>
                    </a:lnTo>
                    <a:lnTo>
                      <a:pt x="20233" y="10937"/>
                    </a:lnTo>
                    <a:lnTo>
                      <a:pt x="19322" y="9330"/>
                    </a:lnTo>
                    <a:lnTo>
                      <a:pt x="18182" y="7683"/>
                    </a:lnTo>
                    <a:lnTo>
                      <a:pt x="16542" y="5959"/>
                    </a:lnTo>
                    <a:lnTo>
                      <a:pt x="14673" y="4547"/>
                    </a:lnTo>
                    <a:lnTo>
                      <a:pt x="13033" y="3411"/>
                    </a:lnTo>
                    <a:lnTo>
                      <a:pt x="10982" y="2352"/>
                    </a:lnTo>
                    <a:lnTo>
                      <a:pt x="8886" y="1568"/>
                    </a:lnTo>
                    <a:lnTo>
                      <a:pt x="6425" y="823"/>
                    </a:lnTo>
                    <a:lnTo>
                      <a:pt x="4284" y="392"/>
                    </a:lnTo>
                    <a:lnTo>
                      <a:pt x="1777" y="118"/>
                    </a:lnTo>
                    <a:lnTo>
                      <a:pt x="0" y="0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980D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8086725" y="1119187"/>
                <a:ext cx="246063" cy="185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66" y="0"/>
                    </a:moveTo>
                    <a:lnTo>
                      <a:pt x="18674" y="3508"/>
                    </a:lnTo>
                    <a:lnTo>
                      <a:pt x="21182" y="8492"/>
                    </a:lnTo>
                    <a:lnTo>
                      <a:pt x="21600" y="12923"/>
                    </a:lnTo>
                    <a:lnTo>
                      <a:pt x="21600" y="15508"/>
                    </a:lnTo>
                    <a:lnTo>
                      <a:pt x="20346" y="18462"/>
                    </a:lnTo>
                    <a:lnTo>
                      <a:pt x="17559" y="19938"/>
                    </a:lnTo>
                    <a:lnTo>
                      <a:pt x="14632" y="21046"/>
                    </a:lnTo>
                    <a:lnTo>
                      <a:pt x="11985" y="21600"/>
                    </a:lnTo>
                    <a:lnTo>
                      <a:pt x="9615" y="21600"/>
                    </a:lnTo>
                    <a:lnTo>
                      <a:pt x="5714" y="20677"/>
                    </a:lnTo>
                    <a:lnTo>
                      <a:pt x="2926" y="19754"/>
                    </a:lnTo>
                    <a:lnTo>
                      <a:pt x="1254" y="18092"/>
                    </a:lnTo>
                    <a:lnTo>
                      <a:pt x="279" y="16615"/>
                    </a:lnTo>
                    <a:lnTo>
                      <a:pt x="0" y="14400"/>
                    </a:lnTo>
                    <a:lnTo>
                      <a:pt x="279" y="11077"/>
                    </a:lnTo>
                    <a:lnTo>
                      <a:pt x="1254" y="2031"/>
                    </a:lnTo>
                    <a:lnTo>
                      <a:pt x="11566" y="0"/>
                    </a:lnTo>
                  </a:path>
                </a:pathLst>
              </a:custGeom>
              <a:gradFill flip="none" rotWithShape="1">
                <a:gsLst>
                  <a:gs pos="0">
                    <a:srgbClr val="5980D8"/>
                  </a:gs>
                  <a:gs pos="100000">
                    <a:srgbClr val="350035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8080375" y="1139825"/>
                <a:ext cx="138113" cy="11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121"/>
                    </a:moveTo>
                    <a:lnTo>
                      <a:pt x="2731" y="0"/>
                    </a:lnTo>
                    <a:lnTo>
                      <a:pt x="13407" y="1479"/>
                    </a:lnTo>
                    <a:lnTo>
                      <a:pt x="21600" y="2663"/>
                    </a:lnTo>
                    <a:lnTo>
                      <a:pt x="19366" y="21600"/>
                    </a:lnTo>
                    <a:lnTo>
                      <a:pt x="18621" y="17162"/>
                    </a:lnTo>
                    <a:lnTo>
                      <a:pt x="16138" y="13907"/>
                    </a:lnTo>
                    <a:lnTo>
                      <a:pt x="11669" y="13019"/>
                    </a:lnTo>
                    <a:lnTo>
                      <a:pt x="6703" y="13315"/>
                    </a:lnTo>
                    <a:lnTo>
                      <a:pt x="2731" y="15386"/>
                    </a:lnTo>
                    <a:lnTo>
                      <a:pt x="0" y="20121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980D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7885112" y="790575"/>
                <a:ext cx="504826" cy="45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" y="20842"/>
                    </a:moveTo>
                    <a:lnTo>
                      <a:pt x="204" y="19251"/>
                    </a:lnTo>
                    <a:lnTo>
                      <a:pt x="815" y="17811"/>
                    </a:lnTo>
                    <a:lnTo>
                      <a:pt x="1291" y="16598"/>
                    </a:lnTo>
                    <a:lnTo>
                      <a:pt x="1630" y="14703"/>
                    </a:lnTo>
                    <a:lnTo>
                      <a:pt x="2038" y="12202"/>
                    </a:lnTo>
                    <a:lnTo>
                      <a:pt x="2309" y="9549"/>
                    </a:lnTo>
                    <a:lnTo>
                      <a:pt x="2513" y="7124"/>
                    </a:lnTo>
                    <a:lnTo>
                      <a:pt x="2649" y="5078"/>
                    </a:lnTo>
                    <a:lnTo>
                      <a:pt x="2717" y="3259"/>
                    </a:lnTo>
                    <a:lnTo>
                      <a:pt x="3260" y="2198"/>
                    </a:lnTo>
                    <a:lnTo>
                      <a:pt x="4279" y="1213"/>
                    </a:lnTo>
                    <a:lnTo>
                      <a:pt x="5298" y="682"/>
                    </a:lnTo>
                    <a:lnTo>
                      <a:pt x="6928" y="152"/>
                    </a:lnTo>
                    <a:lnTo>
                      <a:pt x="8762" y="0"/>
                    </a:lnTo>
                    <a:lnTo>
                      <a:pt x="11615" y="0"/>
                    </a:lnTo>
                    <a:lnTo>
                      <a:pt x="14128" y="152"/>
                    </a:lnTo>
                    <a:lnTo>
                      <a:pt x="16574" y="682"/>
                    </a:lnTo>
                    <a:lnTo>
                      <a:pt x="18815" y="1592"/>
                    </a:lnTo>
                    <a:lnTo>
                      <a:pt x="20242" y="2653"/>
                    </a:lnTo>
                    <a:lnTo>
                      <a:pt x="21057" y="3562"/>
                    </a:lnTo>
                    <a:lnTo>
                      <a:pt x="21600" y="4623"/>
                    </a:lnTo>
                    <a:lnTo>
                      <a:pt x="21464" y="5684"/>
                    </a:lnTo>
                    <a:lnTo>
                      <a:pt x="21260" y="6745"/>
                    </a:lnTo>
                    <a:lnTo>
                      <a:pt x="20581" y="7882"/>
                    </a:lnTo>
                    <a:lnTo>
                      <a:pt x="20038" y="9322"/>
                    </a:lnTo>
                    <a:lnTo>
                      <a:pt x="19766" y="11293"/>
                    </a:lnTo>
                    <a:lnTo>
                      <a:pt x="19562" y="13339"/>
                    </a:lnTo>
                    <a:lnTo>
                      <a:pt x="19223" y="15158"/>
                    </a:lnTo>
                    <a:lnTo>
                      <a:pt x="19155" y="17811"/>
                    </a:lnTo>
                    <a:lnTo>
                      <a:pt x="19019" y="20084"/>
                    </a:lnTo>
                    <a:lnTo>
                      <a:pt x="19019" y="21600"/>
                    </a:lnTo>
                    <a:lnTo>
                      <a:pt x="18340" y="19705"/>
                    </a:lnTo>
                    <a:lnTo>
                      <a:pt x="16981" y="18796"/>
                    </a:lnTo>
                    <a:lnTo>
                      <a:pt x="15758" y="18265"/>
                    </a:lnTo>
                    <a:lnTo>
                      <a:pt x="14264" y="17886"/>
                    </a:lnTo>
                    <a:lnTo>
                      <a:pt x="11887" y="17356"/>
                    </a:lnTo>
                    <a:lnTo>
                      <a:pt x="9577" y="17280"/>
                    </a:lnTo>
                    <a:lnTo>
                      <a:pt x="8219" y="17280"/>
                    </a:lnTo>
                    <a:lnTo>
                      <a:pt x="6113" y="17432"/>
                    </a:lnTo>
                    <a:lnTo>
                      <a:pt x="3668" y="17962"/>
                    </a:lnTo>
                    <a:lnTo>
                      <a:pt x="2106" y="18644"/>
                    </a:lnTo>
                    <a:lnTo>
                      <a:pt x="1087" y="19326"/>
                    </a:lnTo>
                    <a:lnTo>
                      <a:pt x="0" y="20312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980D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6726237" y="219075"/>
                <a:ext cx="1319213" cy="665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352"/>
                    </a:lnTo>
                    <a:lnTo>
                      <a:pt x="2183" y="19280"/>
                    </a:lnTo>
                    <a:lnTo>
                      <a:pt x="3977" y="20260"/>
                    </a:lnTo>
                    <a:lnTo>
                      <a:pt x="5458" y="20827"/>
                    </a:lnTo>
                    <a:lnTo>
                      <a:pt x="6706" y="21136"/>
                    </a:lnTo>
                    <a:lnTo>
                      <a:pt x="8110" y="21445"/>
                    </a:lnTo>
                    <a:lnTo>
                      <a:pt x="10449" y="21600"/>
                    </a:lnTo>
                    <a:lnTo>
                      <a:pt x="12606" y="21239"/>
                    </a:lnTo>
                    <a:lnTo>
                      <a:pt x="14816" y="20569"/>
                    </a:lnTo>
                    <a:lnTo>
                      <a:pt x="16947" y="19435"/>
                    </a:lnTo>
                    <a:lnTo>
                      <a:pt x="18819" y="17888"/>
                    </a:lnTo>
                    <a:lnTo>
                      <a:pt x="20378" y="15775"/>
                    </a:lnTo>
                    <a:lnTo>
                      <a:pt x="21548" y="15001"/>
                    </a:lnTo>
                    <a:lnTo>
                      <a:pt x="21600" y="103"/>
                    </a:lnTo>
                    <a:lnTo>
                      <a:pt x="20430" y="464"/>
                    </a:lnTo>
                    <a:lnTo>
                      <a:pt x="18871" y="1495"/>
                    </a:lnTo>
                    <a:lnTo>
                      <a:pt x="16999" y="2835"/>
                    </a:lnTo>
                    <a:lnTo>
                      <a:pt x="15206" y="3609"/>
                    </a:lnTo>
                    <a:lnTo>
                      <a:pt x="13386" y="4021"/>
                    </a:lnTo>
                    <a:lnTo>
                      <a:pt x="12165" y="4227"/>
                    </a:lnTo>
                    <a:lnTo>
                      <a:pt x="11125" y="4330"/>
                    </a:lnTo>
                    <a:lnTo>
                      <a:pt x="9305" y="4330"/>
                    </a:lnTo>
                    <a:lnTo>
                      <a:pt x="8162" y="4176"/>
                    </a:lnTo>
                    <a:lnTo>
                      <a:pt x="7122" y="3918"/>
                    </a:lnTo>
                    <a:lnTo>
                      <a:pt x="5952" y="3763"/>
                    </a:lnTo>
                    <a:lnTo>
                      <a:pt x="4939" y="3402"/>
                    </a:lnTo>
                    <a:lnTo>
                      <a:pt x="3639" y="2938"/>
                    </a:lnTo>
                    <a:lnTo>
                      <a:pt x="2495" y="2268"/>
                    </a:lnTo>
                    <a:lnTo>
                      <a:pt x="1274" y="1237"/>
                    </a:lnTo>
                    <a:lnTo>
                      <a:pt x="0" y="0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980D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772400" cy="2057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CC00"/>
                </a:solidFill>
              </a:rPr>
              <a:t>Click to edit Master title style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Click to edit Master subtitle style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4643966" y="2286000"/>
            <a:ext cx="3814235" cy="4572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685799" y="2286000"/>
            <a:ext cx="3814235" cy="4572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8"/>
          <p:cNvGrpSpPr/>
          <p:nvPr/>
        </p:nvGrpSpPr>
        <p:grpSpPr>
          <a:xfrm>
            <a:off x="0" y="-17463"/>
            <a:ext cx="9177338" cy="6905626"/>
            <a:chOff x="0" y="0"/>
            <a:chExt cx="9177337" cy="6905625"/>
          </a:xfrm>
        </p:grpSpPr>
        <p:sp>
          <p:nvSpPr>
            <p:cNvPr id="2" name="Shape 2"/>
            <p:cNvSpPr/>
            <p:nvPr/>
          </p:nvSpPr>
          <p:spPr>
            <a:xfrm>
              <a:off x="0" y="1617662"/>
              <a:ext cx="9166225" cy="5287963"/>
            </a:xfrm>
            <a:prstGeom prst="rect">
              <a:avLst/>
            </a:prstGeom>
            <a:gradFill flip="none" rotWithShape="1">
              <a:gsLst>
                <a:gs pos="0">
                  <a:srgbClr val="350035"/>
                </a:gs>
                <a:gs pos="100000">
                  <a:srgbClr val="0000FF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8F8F8"/>
                  </a:solidFill>
                </a:defRPr>
              </a:pPr>
              <a:endParaRPr/>
            </a:p>
          </p:txBody>
        </p:sp>
        <p:sp>
          <p:nvSpPr>
            <p:cNvPr id="3" name="Shape 3"/>
            <p:cNvSpPr/>
            <p:nvPr/>
          </p:nvSpPr>
          <p:spPr>
            <a:xfrm>
              <a:off x="0" y="17462"/>
              <a:ext cx="9142413" cy="1371601"/>
            </a:xfrm>
            <a:prstGeom prst="rect">
              <a:avLst/>
            </a:prstGeom>
            <a:gradFill flip="none" rotWithShape="1">
              <a:gsLst>
                <a:gs pos="0">
                  <a:srgbClr val="0000FF"/>
                </a:gs>
                <a:gs pos="100000">
                  <a:srgbClr val="350035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8F8F8"/>
                  </a:solidFill>
                </a:defRPr>
              </a:pPr>
              <a:endParaRPr/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8415337" y="0"/>
              <a:ext cx="762001" cy="6799263"/>
              <a:chOff x="0" y="0"/>
              <a:chExt cx="762000" cy="6799262"/>
            </a:xfrm>
          </p:grpSpPr>
          <p:sp>
            <p:nvSpPr>
              <p:cNvPr id="4" name="Shape 4"/>
              <p:cNvSpPr/>
              <p:nvPr/>
            </p:nvSpPr>
            <p:spPr>
              <a:xfrm>
                <a:off x="0" y="0"/>
                <a:ext cx="381000" cy="6799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353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353"/>
                    </a:lnTo>
                    <a:lnTo>
                      <a:pt x="17280" y="21600"/>
                    </a:lnTo>
                    <a:lnTo>
                      <a:pt x="12960" y="21590"/>
                    </a:lnTo>
                    <a:lnTo>
                      <a:pt x="4410" y="21590"/>
                    </a:lnTo>
                    <a:lnTo>
                      <a:pt x="0" y="21353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00005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5" name="Shape 5"/>
              <p:cNvSpPr/>
              <p:nvPr/>
            </p:nvSpPr>
            <p:spPr>
              <a:xfrm>
                <a:off x="381000" y="0"/>
                <a:ext cx="381000" cy="6799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353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353"/>
                    </a:lnTo>
                    <a:lnTo>
                      <a:pt x="17280" y="21600"/>
                    </a:lnTo>
                    <a:lnTo>
                      <a:pt x="12960" y="21590"/>
                    </a:lnTo>
                    <a:lnTo>
                      <a:pt x="4410" y="21590"/>
                    </a:lnTo>
                    <a:lnTo>
                      <a:pt x="0" y="21353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00005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17462"/>
              <a:ext cx="762000" cy="6781801"/>
              <a:chOff x="0" y="0"/>
              <a:chExt cx="762000" cy="6781800"/>
            </a:xfrm>
          </p:grpSpPr>
          <p:sp>
            <p:nvSpPr>
              <p:cNvPr id="7" name="Shape 7"/>
              <p:cNvSpPr/>
              <p:nvPr/>
            </p:nvSpPr>
            <p:spPr>
              <a:xfrm>
                <a:off x="0" y="0"/>
                <a:ext cx="381000" cy="6781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352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352"/>
                    </a:lnTo>
                    <a:lnTo>
                      <a:pt x="17280" y="21600"/>
                    </a:lnTo>
                    <a:lnTo>
                      <a:pt x="12960" y="21590"/>
                    </a:lnTo>
                    <a:lnTo>
                      <a:pt x="4410" y="21590"/>
                    </a:lnTo>
                    <a:lnTo>
                      <a:pt x="0" y="21352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00005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8" name="Shape 8"/>
              <p:cNvSpPr/>
              <p:nvPr/>
            </p:nvSpPr>
            <p:spPr>
              <a:xfrm>
                <a:off x="381000" y="0"/>
                <a:ext cx="381000" cy="6781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352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352"/>
                    </a:lnTo>
                    <a:lnTo>
                      <a:pt x="17280" y="21600"/>
                    </a:lnTo>
                    <a:lnTo>
                      <a:pt x="12960" y="21590"/>
                    </a:lnTo>
                    <a:lnTo>
                      <a:pt x="4410" y="21590"/>
                    </a:lnTo>
                    <a:lnTo>
                      <a:pt x="0" y="21352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00005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130175" y="52387"/>
              <a:ext cx="8872538" cy="1412876"/>
              <a:chOff x="0" y="0"/>
              <a:chExt cx="8872537" cy="1412875"/>
            </a:xfrm>
          </p:grpSpPr>
          <p:grpSp>
            <p:nvGrpSpPr>
              <p:cNvPr id="28" name="Group 28"/>
              <p:cNvGrpSpPr/>
              <p:nvPr/>
            </p:nvGrpSpPr>
            <p:grpSpPr>
              <a:xfrm>
                <a:off x="82550" y="0"/>
                <a:ext cx="8789988" cy="1347788"/>
                <a:chOff x="0" y="0"/>
                <a:chExt cx="8789987" cy="1347787"/>
              </a:xfrm>
            </p:grpSpPr>
            <p:sp>
              <p:nvSpPr>
                <p:cNvPr id="10" name="Shape 10"/>
                <p:cNvSpPr/>
                <p:nvPr/>
              </p:nvSpPr>
              <p:spPr>
                <a:xfrm>
                  <a:off x="8151812" y="1130300"/>
                  <a:ext cx="246063" cy="184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566" y="0"/>
                      </a:moveTo>
                      <a:lnTo>
                        <a:pt x="18674" y="3538"/>
                      </a:lnTo>
                      <a:lnTo>
                        <a:pt x="21182" y="8379"/>
                      </a:lnTo>
                      <a:lnTo>
                        <a:pt x="21600" y="13034"/>
                      </a:lnTo>
                      <a:lnTo>
                        <a:pt x="21600" y="15455"/>
                      </a:lnTo>
                      <a:lnTo>
                        <a:pt x="20346" y="18434"/>
                      </a:lnTo>
                      <a:lnTo>
                        <a:pt x="17559" y="19924"/>
                      </a:lnTo>
                      <a:lnTo>
                        <a:pt x="14632" y="21041"/>
                      </a:lnTo>
                      <a:lnTo>
                        <a:pt x="11985" y="21600"/>
                      </a:lnTo>
                      <a:lnTo>
                        <a:pt x="9615" y="21600"/>
                      </a:lnTo>
                      <a:lnTo>
                        <a:pt x="5714" y="20669"/>
                      </a:lnTo>
                      <a:lnTo>
                        <a:pt x="2926" y="19738"/>
                      </a:lnTo>
                      <a:lnTo>
                        <a:pt x="1254" y="18248"/>
                      </a:lnTo>
                      <a:lnTo>
                        <a:pt x="279" y="16572"/>
                      </a:lnTo>
                      <a:lnTo>
                        <a:pt x="0" y="14524"/>
                      </a:lnTo>
                      <a:lnTo>
                        <a:pt x="279" y="11172"/>
                      </a:lnTo>
                      <a:lnTo>
                        <a:pt x="1254" y="2048"/>
                      </a:lnTo>
                      <a:lnTo>
                        <a:pt x="11566" y="0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11" name="Shape 11"/>
                <p:cNvSpPr/>
                <p:nvPr/>
              </p:nvSpPr>
              <p:spPr>
                <a:xfrm>
                  <a:off x="8145462" y="1149350"/>
                  <a:ext cx="138113" cy="1174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0141"/>
                      </a:moveTo>
                      <a:lnTo>
                        <a:pt x="2731" y="0"/>
                      </a:lnTo>
                      <a:lnTo>
                        <a:pt x="13407" y="1459"/>
                      </a:lnTo>
                      <a:lnTo>
                        <a:pt x="21600" y="2627"/>
                      </a:lnTo>
                      <a:lnTo>
                        <a:pt x="19366" y="21600"/>
                      </a:lnTo>
                      <a:lnTo>
                        <a:pt x="18621" y="17222"/>
                      </a:lnTo>
                      <a:lnTo>
                        <a:pt x="16138" y="14011"/>
                      </a:lnTo>
                      <a:lnTo>
                        <a:pt x="11669" y="12843"/>
                      </a:lnTo>
                      <a:lnTo>
                        <a:pt x="6703" y="13135"/>
                      </a:lnTo>
                      <a:lnTo>
                        <a:pt x="2731" y="15178"/>
                      </a:lnTo>
                      <a:lnTo>
                        <a:pt x="0" y="20141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12" name="Shape 12"/>
                <p:cNvSpPr/>
                <p:nvPr/>
              </p:nvSpPr>
              <p:spPr>
                <a:xfrm>
                  <a:off x="541337" y="1116012"/>
                  <a:ext cx="246063" cy="184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034" y="0"/>
                      </a:moveTo>
                      <a:lnTo>
                        <a:pt x="2926" y="3538"/>
                      </a:lnTo>
                      <a:lnTo>
                        <a:pt x="418" y="8379"/>
                      </a:lnTo>
                      <a:lnTo>
                        <a:pt x="0" y="13034"/>
                      </a:lnTo>
                      <a:lnTo>
                        <a:pt x="0" y="15455"/>
                      </a:lnTo>
                      <a:lnTo>
                        <a:pt x="1254" y="18434"/>
                      </a:lnTo>
                      <a:lnTo>
                        <a:pt x="4041" y="19924"/>
                      </a:lnTo>
                      <a:lnTo>
                        <a:pt x="6968" y="21041"/>
                      </a:lnTo>
                      <a:lnTo>
                        <a:pt x="9615" y="21600"/>
                      </a:lnTo>
                      <a:lnTo>
                        <a:pt x="11985" y="21600"/>
                      </a:lnTo>
                      <a:lnTo>
                        <a:pt x="15886" y="20669"/>
                      </a:lnTo>
                      <a:lnTo>
                        <a:pt x="18674" y="19738"/>
                      </a:lnTo>
                      <a:lnTo>
                        <a:pt x="20346" y="18248"/>
                      </a:lnTo>
                      <a:lnTo>
                        <a:pt x="21321" y="16572"/>
                      </a:lnTo>
                      <a:lnTo>
                        <a:pt x="21600" y="14524"/>
                      </a:lnTo>
                      <a:lnTo>
                        <a:pt x="21321" y="11172"/>
                      </a:lnTo>
                      <a:lnTo>
                        <a:pt x="20346" y="2048"/>
                      </a:lnTo>
                      <a:lnTo>
                        <a:pt x="10034" y="0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13" name="Shape 13"/>
                <p:cNvSpPr/>
                <p:nvPr/>
              </p:nvSpPr>
              <p:spPr>
                <a:xfrm>
                  <a:off x="655637" y="1136650"/>
                  <a:ext cx="138113" cy="1174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9849"/>
                      </a:moveTo>
                      <a:lnTo>
                        <a:pt x="18869" y="0"/>
                      </a:lnTo>
                      <a:lnTo>
                        <a:pt x="8193" y="1459"/>
                      </a:lnTo>
                      <a:lnTo>
                        <a:pt x="0" y="2627"/>
                      </a:lnTo>
                      <a:lnTo>
                        <a:pt x="2234" y="21600"/>
                      </a:lnTo>
                      <a:lnTo>
                        <a:pt x="2979" y="16930"/>
                      </a:lnTo>
                      <a:lnTo>
                        <a:pt x="5462" y="13719"/>
                      </a:lnTo>
                      <a:lnTo>
                        <a:pt x="9931" y="12843"/>
                      </a:lnTo>
                      <a:lnTo>
                        <a:pt x="14897" y="13135"/>
                      </a:lnTo>
                      <a:lnTo>
                        <a:pt x="18869" y="15178"/>
                      </a:lnTo>
                      <a:lnTo>
                        <a:pt x="21600" y="19849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14" name="Shape 14"/>
                <p:cNvSpPr/>
                <p:nvPr/>
              </p:nvSpPr>
              <p:spPr>
                <a:xfrm flipV="1">
                  <a:off x="2994025" y="455612"/>
                  <a:ext cx="304801" cy="138113"/>
                </a:xfrm>
                <a:prstGeom prst="line">
                  <a:avLst/>
                </a:prstGeom>
                <a:noFill/>
                <a:ln w="12700" cap="flat">
                  <a:solidFill>
                    <a:srgbClr val="350035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solidFill>
                        <a:srgbClr val="000000"/>
                      </a:solidFill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5" name="Shape 15"/>
                <p:cNvSpPr/>
                <p:nvPr/>
              </p:nvSpPr>
              <p:spPr>
                <a:xfrm>
                  <a:off x="2022475" y="0"/>
                  <a:ext cx="4708525" cy="723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779"/>
                      </a:moveTo>
                      <a:lnTo>
                        <a:pt x="1507" y="3695"/>
                      </a:lnTo>
                      <a:lnTo>
                        <a:pt x="3219" y="2274"/>
                      </a:lnTo>
                      <a:lnTo>
                        <a:pt x="4661" y="1516"/>
                      </a:lnTo>
                      <a:lnTo>
                        <a:pt x="6532" y="758"/>
                      </a:lnTo>
                      <a:lnTo>
                        <a:pt x="8848" y="95"/>
                      </a:lnTo>
                      <a:lnTo>
                        <a:pt x="10137" y="0"/>
                      </a:lnTo>
                      <a:lnTo>
                        <a:pt x="12453" y="0"/>
                      </a:lnTo>
                      <a:lnTo>
                        <a:pt x="14543" y="474"/>
                      </a:lnTo>
                      <a:lnTo>
                        <a:pt x="16444" y="995"/>
                      </a:lnTo>
                      <a:lnTo>
                        <a:pt x="18155" y="1800"/>
                      </a:lnTo>
                      <a:lnTo>
                        <a:pt x="19473" y="2558"/>
                      </a:lnTo>
                      <a:lnTo>
                        <a:pt x="20595" y="3458"/>
                      </a:lnTo>
                      <a:lnTo>
                        <a:pt x="21600" y="4358"/>
                      </a:lnTo>
                      <a:lnTo>
                        <a:pt x="21600" y="21600"/>
                      </a:lnTo>
                      <a:lnTo>
                        <a:pt x="20631" y="20558"/>
                      </a:lnTo>
                      <a:lnTo>
                        <a:pt x="18665" y="18900"/>
                      </a:lnTo>
                      <a:lnTo>
                        <a:pt x="17347" y="18095"/>
                      </a:lnTo>
                      <a:lnTo>
                        <a:pt x="15541" y="17337"/>
                      </a:lnTo>
                      <a:lnTo>
                        <a:pt x="14157" y="16958"/>
                      </a:lnTo>
                      <a:lnTo>
                        <a:pt x="12715" y="16579"/>
                      </a:lnTo>
                      <a:lnTo>
                        <a:pt x="9431" y="16579"/>
                      </a:lnTo>
                      <a:lnTo>
                        <a:pt x="7625" y="16816"/>
                      </a:lnTo>
                      <a:lnTo>
                        <a:pt x="6212" y="17195"/>
                      </a:lnTo>
                      <a:lnTo>
                        <a:pt x="4763" y="17716"/>
                      </a:lnTo>
                      <a:lnTo>
                        <a:pt x="3408" y="18379"/>
                      </a:lnTo>
                      <a:lnTo>
                        <a:pt x="2156" y="19137"/>
                      </a:lnTo>
                      <a:lnTo>
                        <a:pt x="1092" y="20037"/>
                      </a:lnTo>
                      <a:lnTo>
                        <a:pt x="95" y="21079"/>
                      </a:lnTo>
                      <a:lnTo>
                        <a:pt x="0" y="5779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16" name="Shape 16"/>
                <p:cNvSpPr/>
                <p:nvPr/>
              </p:nvSpPr>
              <p:spPr>
                <a:xfrm>
                  <a:off x="750887" y="152400"/>
                  <a:ext cx="1304926" cy="682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416" y="1356"/>
                      </a:moveTo>
                      <a:lnTo>
                        <a:pt x="21600" y="17581"/>
                      </a:lnTo>
                      <a:lnTo>
                        <a:pt x="19603" y="19189"/>
                      </a:lnTo>
                      <a:lnTo>
                        <a:pt x="17764" y="20294"/>
                      </a:lnTo>
                      <a:lnTo>
                        <a:pt x="16266" y="20847"/>
                      </a:lnTo>
                      <a:lnTo>
                        <a:pt x="15004" y="21148"/>
                      </a:lnTo>
                      <a:lnTo>
                        <a:pt x="13585" y="21449"/>
                      </a:lnTo>
                      <a:lnTo>
                        <a:pt x="11220" y="21600"/>
                      </a:lnTo>
                      <a:lnTo>
                        <a:pt x="9039" y="21248"/>
                      </a:lnTo>
                      <a:lnTo>
                        <a:pt x="6806" y="20595"/>
                      </a:lnTo>
                      <a:lnTo>
                        <a:pt x="4651" y="19490"/>
                      </a:lnTo>
                      <a:lnTo>
                        <a:pt x="2759" y="17983"/>
                      </a:lnTo>
                      <a:lnTo>
                        <a:pt x="1077" y="16326"/>
                      </a:lnTo>
                      <a:lnTo>
                        <a:pt x="0" y="14768"/>
                      </a:lnTo>
                      <a:lnTo>
                        <a:pt x="0" y="0"/>
                      </a:lnTo>
                      <a:lnTo>
                        <a:pt x="1209" y="1256"/>
                      </a:lnTo>
                      <a:lnTo>
                        <a:pt x="2759" y="2361"/>
                      </a:lnTo>
                      <a:lnTo>
                        <a:pt x="4599" y="3315"/>
                      </a:lnTo>
                      <a:lnTo>
                        <a:pt x="6412" y="4069"/>
                      </a:lnTo>
                      <a:lnTo>
                        <a:pt x="8251" y="4471"/>
                      </a:lnTo>
                      <a:lnTo>
                        <a:pt x="9486" y="4672"/>
                      </a:lnTo>
                      <a:lnTo>
                        <a:pt x="10537" y="4772"/>
                      </a:lnTo>
                      <a:lnTo>
                        <a:pt x="12377" y="4772"/>
                      </a:lnTo>
                      <a:lnTo>
                        <a:pt x="13533" y="4621"/>
                      </a:lnTo>
                      <a:lnTo>
                        <a:pt x="14584" y="4370"/>
                      </a:lnTo>
                      <a:lnTo>
                        <a:pt x="15766" y="4220"/>
                      </a:lnTo>
                      <a:lnTo>
                        <a:pt x="16818" y="3818"/>
                      </a:lnTo>
                      <a:lnTo>
                        <a:pt x="18105" y="3366"/>
                      </a:lnTo>
                      <a:lnTo>
                        <a:pt x="19261" y="2763"/>
                      </a:lnTo>
                      <a:lnTo>
                        <a:pt x="20418" y="2060"/>
                      </a:lnTo>
                      <a:lnTo>
                        <a:pt x="21416" y="1356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17" name="Shape 17"/>
                <p:cNvSpPr/>
                <p:nvPr/>
              </p:nvSpPr>
              <p:spPr>
                <a:xfrm>
                  <a:off x="31750" y="811212"/>
                  <a:ext cx="873125" cy="5365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28" y="3387"/>
                      </a:moveTo>
                      <a:lnTo>
                        <a:pt x="0" y="7796"/>
                      </a:lnTo>
                      <a:lnTo>
                        <a:pt x="393" y="9330"/>
                      </a:lnTo>
                      <a:lnTo>
                        <a:pt x="1296" y="11695"/>
                      </a:lnTo>
                      <a:lnTo>
                        <a:pt x="2239" y="13804"/>
                      </a:lnTo>
                      <a:lnTo>
                        <a:pt x="3338" y="15593"/>
                      </a:lnTo>
                      <a:lnTo>
                        <a:pt x="4713" y="17318"/>
                      </a:lnTo>
                      <a:lnTo>
                        <a:pt x="6009" y="18533"/>
                      </a:lnTo>
                      <a:lnTo>
                        <a:pt x="7423" y="19683"/>
                      </a:lnTo>
                      <a:lnTo>
                        <a:pt x="9229" y="20705"/>
                      </a:lnTo>
                      <a:lnTo>
                        <a:pt x="10604" y="21217"/>
                      </a:lnTo>
                      <a:lnTo>
                        <a:pt x="12253" y="21600"/>
                      </a:lnTo>
                      <a:lnTo>
                        <a:pt x="13785" y="21600"/>
                      </a:lnTo>
                      <a:lnTo>
                        <a:pt x="15434" y="21280"/>
                      </a:lnTo>
                      <a:lnTo>
                        <a:pt x="17123" y="20514"/>
                      </a:lnTo>
                      <a:lnTo>
                        <a:pt x="18655" y="19299"/>
                      </a:lnTo>
                      <a:lnTo>
                        <a:pt x="19558" y="18277"/>
                      </a:lnTo>
                      <a:lnTo>
                        <a:pt x="20657" y="16743"/>
                      </a:lnTo>
                      <a:lnTo>
                        <a:pt x="21247" y="15529"/>
                      </a:lnTo>
                      <a:lnTo>
                        <a:pt x="21600" y="14443"/>
                      </a:lnTo>
                      <a:lnTo>
                        <a:pt x="21600" y="13292"/>
                      </a:lnTo>
                      <a:lnTo>
                        <a:pt x="21364" y="11950"/>
                      </a:lnTo>
                      <a:lnTo>
                        <a:pt x="20893" y="10864"/>
                      </a:lnTo>
                      <a:lnTo>
                        <a:pt x="20540" y="8627"/>
                      </a:lnTo>
                      <a:lnTo>
                        <a:pt x="20383" y="7413"/>
                      </a:lnTo>
                      <a:lnTo>
                        <a:pt x="10486" y="8436"/>
                      </a:lnTo>
                      <a:lnTo>
                        <a:pt x="9190" y="8052"/>
                      </a:lnTo>
                      <a:lnTo>
                        <a:pt x="7580" y="7221"/>
                      </a:lnTo>
                      <a:lnTo>
                        <a:pt x="6362" y="6199"/>
                      </a:lnTo>
                      <a:lnTo>
                        <a:pt x="5066" y="4921"/>
                      </a:lnTo>
                      <a:lnTo>
                        <a:pt x="3809" y="3067"/>
                      </a:lnTo>
                      <a:lnTo>
                        <a:pt x="3063" y="1534"/>
                      </a:lnTo>
                      <a:lnTo>
                        <a:pt x="2356" y="0"/>
                      </a:lnTo>
                      <a:lnTo>
                        <a:pt x="628" y="3387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18" name="Shape 18"/>
                <p:cNvSpPr/>
                <p:nvPr/>
              </p:nvSpPr>
              <p:spPr>
                <a:xfrm>
                  <a:off x="0" y="153987"/>
                  <a:ext cx="752475" cy="8747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21600" y="11525"/>
                      </a:lnTo>
                      <a:lnTo>
                        <a:pt x="20324" y="11408"/>
                      </a:lnTo>
                      <a:lnTo>
                        <a:pt x="18729" y="11486"/>
                      </a:lnTo>
                      <a:lnTo>
                        <a:pt x="16086" y="11721"/>
                      </a:lnTo>
                      <a:lnTo>
                        <a:pt x="13489" y="12152"/>
                      </a:lnTo>
                      <a:lnTo>
                        <a:pt x="11073" y="12662"/>
                      </a:lnTo>
                      <a:lnTo>
                        <a:pt x="9114" y="13289"/>
                      </a:lnTo>
                      <a:lnTo>
                        <a:pt x="6790" y="14269"/>
                      </a:lnTo>
                      <a:lnTo>
                        <a:pt x="5013" y="15289"/>
                      </a:lnTo>
                      <a:lnTo>
                        <a:pt x="3691" y="16269"/>
                      </a:lnTo>
                      <a:lnTo>
                        <a:pt x="2734" y="17209"/>
                      </a:lnTo>
                      <a:lnTo>
                        <a:pt x="2142" y="18072"/>
                      </a:lnTo>
                      <a:lnTo>
                        <a:pt x="1595" y="19130"/>
                      </a:lnTo>
                      <a:lnTo>
                        <a:pt x="1367" y="20110"/>
                      </a:lnTo>
                      <a:lnTo>
                        <a:pt x="1048" y="21600"/>
                      </a:lnTo>
                      <a:lnTo>
                        <a:pt x="775" y="20306"/>
                      </a:lnTo>
                      <a:lnTo>
                        <a:pt x="365" y="18856"/>
                      </a:lnTo>
                      <a:lnTo>
                        <a:pt x="228" y="17758"/>
                      </a:lnTo>
                      <a:lnTo>
                        <a:pt x="0" y="16465"/>
                      </a:lnTo>
                      <a:lnTo>
                        <a:pt x="91" y="15406"/>
                      </a:lnTo>
                      <a:lnTo>
                        <a:pt x="365" y="14152"/>
                      </a:lnTo>
                      <a:lnTo>
                        <a:pt x="684" y="12427"/>
                      </a:lnTo>
                      <a:lnTo>
                        <a:pt x="1367" y="10937"/>
                      </a:lnTo>
                      <a:lnTo>
                        <a:pt x="2278" y="9330"/>
                      </a:lnTo>
                      <a:lnTo>
                        <a:pt x="3418" y="7683"/>
                      </a:lnTo>
                      <a:lnTo>
                        <a:pt x="5058" y="5959"/>
                      </a:lnTo>
                      <a:lnTo>
                        <a:pt x="6927" y="4547"/>
                      </a:lnTo>
                      <a:lnTo>
                        <a:pt x="8567" y="3411"/>
                      </a:lnTo>
                      <a:lnTo>
                        <a:pt x="10618" y="2352"/>
                      </a:lnTo>
                      <a:lnTo>
                        <a:pt x="12714" y="1568"/>
                      </a:lnTo>
                      <a:lnTo>
                        <a:pt x="15175" y="823"/>
                      </a:lnTo>
                      <a:lnTo>
                        <a:pt x="17316" y="392"/>
                      </a:lnTo>
                      <a:lnTo>
                        <a:pt x="19823" y="118"/>
                      </a:lnTo>
                      <a:lnTo>
                        <a:pt x="21600" y="0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19" name="Shape 19"/>
                <p:cNvSpPr/>
                <p:nvPr/>
              </p:nvSpPr>
              <p:spPr>
                <a:xfrm>
                  <a:off x="457200" y="1055687"/>
                  <a:ext cx="246063" cy="184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034" y="0"/>
                      </a:moveTo>
                      <a:lnTo>
                        <a:pt x="2926" y="3538"/>
                      </a:lnTo>
                      <a:lnTo>
                        <a:pt x="418" y="8379"/>
                      </a:lnTo>
                      <a:lnTo>
                        <a:pt x="0" y="13034"/>
                      </a:lnTo>
                      <a:lnTo>
                        <a:pt x="0" y="15455"/>
                      </a:lnTo>
                      <a:lnTo>
                        <a:pt x="1254" y="18434"/>
                      </a:lnTo>
                      <a:lnTo>
                        <a:pt x="4041" y="19924"/>
                      </a:lnTo>
                      <a:lnTo>
                        <a:pt x="6968" y="21041"/>
                      </a:lnTo>
                      <a:lnTo>
                        <a:pt x="9615" y="21600"/>
                      </a:lnTo>
                      <a:lnTo>
                        <a:pt x="11985" y="21600"/>
                      </a:lnTo>
                      <a:lnTo>
                        <a:pt x="15886" y="20669"/>
                      </a:lnTo>
                      <a:lnTo>
                        <a:pt x="18674" y="19738"/>
                      </a:lnTo>
                      <a:lnTo>
                        <a:pt x="20346" y="18248"/>
                      </a:lnTo>
                      <a:lnTo>
                        <a:pt x="21321" y="16572"/>
                      </a:lnTo>
                      <a:lnTo>
                        <a:pt x="21600" y="14524"/>
                      </a:lnTo>
                      <a:lnTo>
                        <a:pt x="21321" y="11172"/>
                      </a:lnTo>
                      <a:lnTo>
                        <a:pt x="20346" y="2048"/>
                      </a:lnTo>
                      <a:lnTo>
                        <a:pt x="10034" y="0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20" name="Shape 20"/>
                <p:cNvSpPr/>
                <p:nvPr/>
              </p:nvSpPr>
              <p:spPr>
                <a:xfrm>
                  <a:off x="571500" y="1076325"/>
                  <a:ext cx="138113" cy="115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9825"/>
                      </a:moveTo>
                      <a:lnTo>
                        <a:pt x="18869" y="0"/>
                      </a:lnTo>
                      <a:lnTo>
                        <a:pt x="8193" y="1479"/>
                      </a:lnTo>
                      <a:lnTo>
                        <a:pt x="0" y="2367"/>
                      </a:lnTo>
                      <a:lnTo>
                        <a:pt x="2234" y="21600"/>
                      </a:lnTo>
                      <a:lnTo>
                        <a:pt x="2979" y="16866"/>
                      </a:lnTo>
                      <a:lnTo>
                        <a:pt x="5462" y="13907"/>
                      </a:lnTo>
                      <a:lnTo>
                        <a:pt x="9931" y="12723"/>
                      </a:lnTo>
                      <a:lnTo>
                        <a:pt x="14897" y="13019"/>
                      </a:lnTo>
                      <a:lnTo>
                        <a:pt x="18869" y="15090"/>
                      </a:lnTo>
                      <a:lnTo>
                        <a:pt x="21600" y="19825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21" name="Shape 21"/>
                <p:cNvSpPr/>
                <p:nvPr/>
              </p:nvSpPr>
              <p:spPr>
                <a:xfrm>
                  <a:off x="400050" y="725487"/>
                  <a:ext cx="504825" cy="4524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532" y="20842"/>
                      </a:moveTo>
                      <a:lnTo>
                        <a:pt x="21396" y="19251"/>
                      </a:lnTo>
                      <a:lnTo>
                        <a:pt x="20785" y="17811"/>
                      </a:lnTo>
                      <a:lnTo>
                        <a:pt x="20309" y="16598"/>
                      </a:lnTo>
                      <a:lnTo>
                        <a:pt x="19970" y="14703"/>
                      </a:lnTo>
                      <a:lnTo>
                        <a:pt x="19562" y="12202"/>
                      </a:lnTo>
                      <a:lnTo>
                        <a:pt x="19291" y="9549"/>
                      </a:lnTo>
                      <a:lnTo>
                        <a:pt x="19087" y="7124"/>
                      </a:lnTo>
                      <a:lnTo>
                        <a:pt x="18951" y="5078"/>
                      </a:lnTo>
                      <a:lnTo>
                        <a:pt x="18883" y="3259"/>
                      </a:lnTo>
                      <a:lnTo>
                        <a:pt x="18340" y="2198"/>
                      </a:lnTo>
                      <a:lnTo>
                        <a:pt x="17321" y="1213"/>
                      </a:lnTo>
                      <a:lnTo>
                        <a:pt x="16302" y="682"/>
                      </a:lnTo>
                      <a:lnTo>
                        <a:pt x="14672" y="152"/>
                      </a:lnTo>
                      <a:lnTo>
                        <a:pt x="12838" y="0"/>
                      </a:lnTo>
                      <a:lnTo>
                        <a:pt x="9985" y="0"/>
                      </a:lnTo>
                      <a:lnTo>
                        <a:pt x="7472" y="152"/>
                      </a:lnTo>
                      <a:lnTo>
                        <a:pt x="5026" y="682"/>
                      </a:lnTo>
                      <a:lnTo>
                        <a:pt x="2785" y="1592"/>
                      </a:lnTo>
                      <a:lnTo>
                        <a:pt x="1358" y="2653"/>
                      </a:lnTo>
                      <a:lnTo>
                        <a:pt x="543" y="3562"/>
                      </a:lnTo>
                      <a:lnTo>
                        <a:pt x="0" y="4623"/>
                      </a:lnTo>
                      <a:lnTo>
                        <a:pt x="136" y="5684"/>
                      </a:lnTo>
                      <a:lnTo>
                        <a:pt x="340" y="6745"/>
                      </a:lnTo>
                      <a:lnTo>
                        <a:pt x="1019" y="7882"/>
                      </a:lnTo>
                      <a:lnTo>
                        <a:pt x="1562" y="9322"/>
                      </a:lnTo>
                      <a:lnTo>
                        <a:pt x="1834" y="11293"/>
                      </a:lnTo>
                      <a:lnTo>
                        <a:pt x="2038" y="13339"/>
                      </a:lnTo>
                      <a:lnTo>
                        <a:pt x="2377" y="15158"/>
                      </a:lnTo>
                      <a:lnTo>
                        <a:pt x="2445" y="17811"/>
                      </a:lnTo>
                      <a:lnTo>
                        <a:pt x="2581" y="20084"/>
                      </a:lnTo>
                      <a:lnTo>
                        <a:pt x="2581" y="21600"/>
                      </a:lnTo>
                      <a:lnTo>
                        <a:pt x="3260" y="19705"/>
                      </a:lnTo>
                      <a:lnTo>
                        <a:pt x="4619" y="18796"/>
                      </a:lnTo>
                      <a:lnTo>
                        <a:pt x="5842" y="18265"/>
                      </a:lnTo>
                      <a:lnTo>
                        <a:pt x="7336" y="17886"/>
                      </a:lnTo>
                      <a:lnTo>
                        <a:pt x="9713" y="17356"/>
                      </a:lnTo>
                      <a:lnTo>
                        <a:pt x="12023" y="17280"/>
                      </a:lnTo>
                      <a:lnTo>
                        <a:pt x="13381" y="17280"/>
                      </a:lnTo>
                      <a:lnTo>
                        <a:pt x="15487" y="17432"/>
                      </a:lnTo>
                      <a:lnTo>
                        <a:pt x="17932" y="17962"/>
                      </a:lnTo>
                      <a:lnTo>
                        <a:pt x="19494" y="18644"/>
                      </a:lnTo>
                      <a:lnTo>
                        <a:pt x="20513" y="19326"/>
                      </a:lnTo>
                      <a:lnTo>
                        <a:pt x="21600" y="20312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22" name="Shape 22"/>
                <p:cNvSpPr/>
                <p:nvPr/>
              </p:nvSpPr>
              <p:spPr>
                <a:xfrm>
                  <a:off x="7885112" y="817562"/>
                  <a:ext cx="873126" cy="530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972" y="3104"/>
                      </a:moveTo>
                      <a:lnTo>
                        <a:pt x="21600" y="7566"/>
                      </a:lnTo>
                      <a:lnTo>
                        <a:pt x="21207" y="9183"/>
                      </a:lnTo>
                      <a:lnTo>
                        <a:pt x="20304" y="11576"/>
                      </a:lnTo>
                      <a:lnTo>
                        <a:pt x="19361" y="13710"/>
                      </a:lnTo>
                      <a:lnTo>
                        <a:pt x="18262" y="15456"/>
                      </a:lnTo>
                      <a:lnTo>
                        <a:pt x="16887" y="17267"/>
                      </a:lnTo>
                      <a:lnTo>
                        <a:pt x="15591" y="18496"/>
                      </a:lnTo>
                      <a:lnTo>
                        <a:pt x="14177" y="19660"/>
                      </a:lnTo>
                      <a:lnTo>
                        <a:pt x="12371" y="20695"/>
                      </a:lnTo>
                      <a:lnTo>
                        <a:pt x="10996" y="21212"/>
                      </a:lnTo>
                      <a:lnTo>
                        <a:pt x="9347" y="21600"/>
                      </a:lnTo>
                      <a:lnTo>
                        <a:pt x="7815" y="21600"/>
                      </a:lnTo>
                      <a:lnTo>
                        <a:pt x="6166" y="21277"/>
                      </a:lnTo>
                      <a:lnTo>
                        <a:pt x="4477" y="20501"/>
                      </a:lnTo>
                      <a:lnTo>
                        <a:pt x="2945" y="19272"/>
                      </a:lnTo>
                      <a:lnTo>
                        <a:pt x="2042" y="18237"/>
                      </a:lnTo>
                      <a:lnTo>
                        <a:pt x="943" y="16685"/>
                      </a:lnTo>
                      <a:lnTo>
                        <a:pt x="353" y="15392"/>
                      </a:lnTo>
                      <a:lnTo>
                        <a:pt x="0" y="14357"/>
                      </a:lnTo>
                      <a:lnTo>
                        <a:pt x="0" y="13193"/>
                      </a:lnTo>
                      <a:lnTo>
                        <a:pt x="236" y="11770"/>
                      </a:lnTo>
                      <a:lnTo>
                        <a:pt x="707" y="10735"/>
                      </a:lnTo>
                      <a:lnTo>
                        <a:pt x="1060" y="8472"/>
                      </a:lnTo>
                      <a:lnTo>
                        <a:pt x="1217" y="7243"/>
                      </a:lnTo>
                      <a:lnTo>
                        <a:pt x="11114" y="8278"/>
                      </a:lnTo>
                      <a:lnTo>
                        <a:pt x="12410" y="7890"/>
                      </a:lnTo>
                      <a:lnTo>
                        <a:pt x="14020" y="7049"/>
                      </a:lnTo>
                      <a:lnTo>
                        <a:pt x="15238" y="6014"/>
                      </a:lnTo>
                      <a:lnTo>
                        <a:pt x="16534" y="4721"/>
                      </a:lnTo>
                      <a:lnTo>
                        <a:pt x="17791" y="2846"/>
                      </a:lnTo>
                      <a:lnTo>
                        <a:pt x="18537" y="1229"/>
                      </a:lnTo>
                      <a:lnTo>
                        <a:pt x="19087" y="0"/>
                      </a:lnTo>
                      <a:lnTo>
                        <a:pt x="20972" y="3104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23" name="Shape 23"/>
                <p:cNvSpPr/>
                <p:nvPr/>
              </p:nvSpPr>
              <p:spPr>
                <a:xfrm>
                  <a:off x="8037512" y="153987"/>
                  <a:ext cx="752476" cy="8747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11525"/>
                      </a:lnTo>
                      <a:lnTo>
                        <a:pt x="1276" y="11408"/>
                      </a:lnTo>
                      <a:lnTo>
                        <a:pt x="2871" y="11486"/>
                      </a:lnTo>
                      <a:lnTo>
                        <a:pt x="5514" y="11721"/>
                      </a:lnTo>
                      <a:lnTo>
                        <a:pt x="8111" y="12152"/>
                      </a:lnTo>
                      <a:lnTo>
                        <a:pt x="10527" y="12662"/>
                      </a:lnTo>
                      <a:lnTo>
                        <a:pt x="12486" y="13289"/>
                      </a:lnTo>
                      <a:lnTo>
                        <a:pt x="14810" y="14269"/>
                      </a:lnTo>
                      <a:lnTo>
                        <a:pt x="16587" y="15289"/>
                      </a:lnTo>
                      <a:lnTo>
                        <a:pt x="17909" y="16269"/>
                      </a:lnTo>
                      <a:lnTo>
                        <a:pt x="18866" y="17209"/>
                      </a:lnTo>
                      <a:lnTo>
                        <a:pt x="19458" y="18072"/>
                      </a:lnTo>
                      <a:lnTo>
                        <a:pt x="20005" y="19130"/>
                      </a:lnTo>
                      <a:lnTo>
                        <a:pt x="20233" y="20110"/>
                      </a:lnTo>
                      <a:lnTo>
                        <a:pt x="20552" y="21600"/>
                      </a:lnTo>
                      <a:lnTo>
                        <a:pt x="20825" y="20306"/>
                      </a:lnTo>
                      <a:lnTo>
                        <a:pt x="21235" y="18856"/>
                      </a:lnTo>
                      <a:lnTo>
                        <a:pt x="21372" y="17758"/>
                      </a:lnTo>
                      <a:lnTo>
                        <a:pt x="21600" y="16465"/>
                      </a:lnTo>
                      <a:lnTo>
                        <a:pt x="21509" y="15406"/>
                      </a:lnTo>
                      <a:lnTo>
                        <a:pt x="21235" y="14152"/>
                      </a:lnTo>
                      <a:lnTo>
                        <a:pt x="20916" y="12427"/>
                      </a:lnTo>
                      <a:lnTo>
                        <a:pt x="20233" y="10937"/>
                      </a:lnTo>
                      <a:lnTo>
                        <a:pt x="19322" y="9330"/>
                      </a:lnTo>
                      <a:lnTo>
                        <a:pt x="18182" y="7683"/>
                      </a:lnTo>
                      <a:lnTo>
                        <a:pt x="16542" y="5959"/>
                      </a:lnTo>
                      <a:lnTo>
                        <a:pt x="14673" y="4547"/>
                      </a:lnTo>
                      <a:lnTo>
                        <a:pt x="13033" y="3411"/>
                      </a:lnTo>
                      <a:lnTo>
                        <a:pt x="10982" y="2352"/>
                      </a:lnTo>
                      <a:lnTo>
                        <a:pt x="8886" y="1568"/>
                      </a:lnTo>
                      <a:lnTo>
                        <a:pt x="6425" y="823"/>
                      </a:lnTo>
                      <a:lnTo>
                        <a:pt x="4284" y="392"/>
                      </a:lnTo>
                      <a:lnTo>
                        <a:pt x="1777" y="1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24" name="Shape 24"/>
                <p:cNvSpPr/>
                <p:nvPr/>
              </p:nvSpPr>
              <p:spPr>
                <a:xfrm>
                  <a:off x="8086725" y="1055687"/>
                  <a:ext cx="246063" cy="184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566" y="0"/>
                      </a:moveTo>
                      <a:lnTo>
                        <a:pt x="18674" y="3538"/>
                      </a:lnTo>
                      <a:lnTo>
                        <a:pt x="21182" y="8379"/>
                      </a:lnTo>
                      <a:lnTo>
                        <a:pt x="21600" y="13034"/>
                      </a:lnTo>
                      <a:lnTo>
                        <a:pt x="21600" y="15455"/>
                      </a:lnTo>
                      <a:lnTo>
                        <a:pt x="20346" y="18434"/>
                      </a:lnTo>
                      <a:lnTo>
                        <a:pt x="17559" y="19924"/>
                      </a:lnTo>
                      <a:lnTo>
                        <a:pt x="14632" y="21041"/>
                      </a:lnTo>
                      <a:lnTo>
                        <a:pt x="11985" y="21600"/>
                      </a:lnTo>
                      <a:lnTo>
                        <a:pt x="9615" y="21600"/>
                      </a:lnTo>
                      <a:lnTo>
                        <a:pt x="5714" y="20669"/>
                      </a:lnTo>
                      <a:lnTo>
                        <a:pt x="2926" y="19738"/>
                      </a:lnTo>
                      <a:lnTo>
                        <a:pt x="1254" y="18248"/>
                      </a:lnTo>
                      <a:lnTo>
                        <a:pt x="279" y="16572"/>
                      </a:lnTo>
                      <a:lnTo>
                        <a:pt x="0" y="14524"/>
                      </a:lnTo>
                      <a:lnTo>
                        <a:pt x="279" y="11172"/>
                      </a:lnTo>
                      <a:lnTo>
                        <a:pt x="1254" y="2048"/>
                      </a:lnTo>
                      <a:lnTo>
                        <a:pt x="11566" y="0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25" name="Shape 25"/>
                <p:cNvSpPr/>
                <p:nvPr/>
              </p:nvSpPr>
              <p:spPr>
                <a:xfrm>
                  <a:off x="8080375" y="1074737"/>
                  <a:ext cx="138113" cy="117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0141"/>
                      </a:moveTo>
                      <a:lnTo>
                        <a:pt x="2731" y="0"/>
                      </a:lnTo>
                      <a:lnTo>
                        <a:pt x="13407" y="1459"/>
                      </a:lnTo>
                      <a:lnTo>
                        <a:pt x="21600" y="2627"/>
                      </a:lnTo>
                      <a:lnTo>
                        <a:pt x="19366" y="21600"/>
                      </a:lnTo>
                      <a:lnTo>
                        <a:pt x="18621" y="17222"/>
                      </a:lnTo>
                      <a:lnTo>
                        <a:pt x="16138" y="14011"/>
                      </a:lnTo>
                      <a:lnTo>
                        <a:pt x="11669" y="12843"/>
                      </a:lnTo>
                      <a:lnTo>
                        <a:pt x="6703" y="13135"/>
                      </a:lnTo>
                      <a:lnTo>
                        <a:pt x="2731" y="15178"/>
                      </a:lnTo>
                      <a:lnTo>
                        <a:pt x="0" y="20141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26" name="Shape 26"/>
                <p:cNvSpPr/>
                <p:nvPr/>
              </p:nvSpPr>
              <p:spPr>
                <a:xfrm>
                  <a:off x="7885112" y="725487"/>
                  <a:ext cx="504826" cy="4524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8" y="20842"/>
                      </a:moveTo>
                      <a:lnTo>
                        <a:pt x="204" y="19251"/>
                      </a:lnTo>
                      <a:lnTo>
                        <a:pt x="815" y="17811"/>
                      </a:lnTo>
                      <a:lnTo>
                        <a:pt x="1291" y="16598"/>
                      </a:lnTo>
                      <a:lnTo>
                        <a:pt x="1630" y="14703"/>
                      </a:lnTo>
                      <a:lnTo>
                        <a:pt x="2038" y="12202"/>
                      </a:lnTo>
                      <a:lnTo>
                        <a:pt x="2309" y="9549"/>
                      </a:lnTo>
                      <a:lnTo>
                        <a:pt x="2513" y="7124"/>
                      </a:lnTo>
                      <a:lnTo>
                        <a:pt x="2649" y="5078"/>
                      </a:lnTo>
                      <a:lnTo>
                        <a:pt x="2717" y="3259"/>
                      </a:lnTo>
                      <a:lnTo>
                        <a:pt x="3260" y="2198"/>
                      </a:lnTo>
                      <a:lnTo>
                        <a:pt x="4279" y="1213"/>
                      </a:lnTo>
                      <a:lnTo>
                        <a:pt x="5298" y="682"/>
                      </a:lnTo>
                      <a:lnTo>
                        <a:pt x="6928" y="152"/>
                      </a:lnTo>
                      <a:lnTo>
                        <a:pt x="8762" y="0"/>
                      </a:lnTo>
                      <a:lnTo>
                        <a:pt x="11615" y="0"/>
                      </a:lnTo>
                      <a:lnTo>
                        <a:pt x="14128" y="152"/>
                      </a:lnTo>
                      <a:lnTo>
                        <a:pt x="16574" y="682"/>
                      </a:lnTo>
                      <a:lnTo>
                        <a:pt x="18815" y="1592"/>
                      </a:lnTo>
                      <a:lnTo>
                        <a:pt x="20242" y="2653"/>
                      </a:lnTo>
                      <a:lnTo>
                        <a:pt x="21057" y="3562"/>
                      </a:lnTo>
                      <a:lnTo>
                        <a:pt x="21600" y="4623"/>
                      </a:lnTo>
                      <a:lnTo>
                        <a:pt x="21464" y="5684"/>
                      </a:lnTo>
                      <a:lnTo>
                        <a:pt x="21260" y="6745"/>
                      </a:lnTo>
                      <a:lnTo>
                        <a:pt x="20581" y="7882"/>
                      </a:lnTo>
                      <a:lnTo>
                        <a:pt x="20038" y="9322"/>
                      </a:lnTo>
                      <a:lnTo>
                        <a:pt x="19766" y="11293"/>
                      </a:lnTo>
                      <a:lnTo>
                        <a:pt x="19562" y="13339"/>
                      </a:lnTo>
                      <a:lnTo>
                        <a:pt x="19223" y="15158"/>
                      </a:lnTo>
                      <a:lnTo>
                        <a:pt x="19155" y="17811"/>
                      </a:lnTo>
                      <a:lnTo>
                        <a:pt x="19019" y="20084"/>
                      </a:lnTo>
                      <a:lnTo>
                        <a:pt x="19019" y="21600"/>
                      </a:lnTo>
                      <a:lnTo>
                        <a:pt x="18340" y="19705"/>
                      </a:lnTo>
                      <a:lnTo>
                        <a:pt x="16981" y="18796"/>
                      </a:lnTo>
                      <a:lnTo>
                        <a:pt x="15758" y="18265"/>
                      </a:lnTo>
                      <a:lnTo>
                        <a:pt x="14264" y="17886"/>
                      </a:lnTo>
                      <a:lnTo>
                        <a:pt x="11887" y="17356"/>
                      </a:lnTo>
                      <a:lnTo>
                        <a:pt x="9577" y="17280"/>
                      </a:lnTo>
                      <a:lnTo>
                        <a:pt x="8219" y="17280"/>
                      </a:lnTo>
                      <a:lnTo>
                        <a:pt x="6113" y="17432"/>
                      </a:lnTo>
                      <a:lnTo>
                        <a:pt x="3668" y="17962"/>
                      </a:lnTo>
                      <a:lnTo>
                        <a:pt x="2106" y="18644"/>
                      </a:lnTo>
                      <a:lnTo>
                        <a:pt x="1087" y="19326"/>
                      </a:lnTo>
                      <a:lnTo>
                        <a:pt x="0" y="20312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  <p:sp>
              <p:nvSpPr>
                <p:cNvPr id="27" name="Shape 27"/>
                <p:cNvSpPr/>
                <p:nvPr/>
              </p:nvSpPr>
              <p:spPr>
                <a:xfrm>
                  <a:off x="6726237" y="153987"/>
                  <a:ext cx="1319213" cy="6651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18352"/>
                      </a:lnTo>
                      <a:lnTo>
                        <a:pt x="2183" y="19280"/>
                      </a:lnTo>
                      <a:lnTo>
                        <a:pt x="3977" y="20260"/>
                      </a:lnTo>
                      <a:lnTo>
                        <a:pt x="5458" y="20827"/>
                      </a:lnTo>
                      <a:lnTo>
                        <a:pt x="6706" y="21136"/>
                      </a:lnTo>
                      <a:lnTo>
                        <a:pt x="8110" y="21445"/>
                      </a:lnTo>
                      <a:lnTo>
                        <a:pt x="10449" y="21600"/>
                      </a:lnTo>
                      <a:lnTo>
                        <a:pt x="12606" y="21239"/>
                      </a:lnTo>
                      <a:lnTo>
                        <a:pt x="14816" y="20569"/>
                      </a:lnTo>
                      <a:lnTo>
                        <a:pt x="16947" y="19435"/>
                      </a:lnTo>
                      <a:lnTo>
                        <a:pt x="18819" y="17888"/>
                      </a:lnTo>
                      <a:lnTo>
                        <a:pt x="20378" y="15775"/>
                      </a:lnTo>
                      <a:lnTo>
                        <a:pt x="21548" y="15001"/>
                      </a:lnTo>
                      <a:lnTo>
                        <a:pt x="21600" y="103"/>
                      </a:lnTo>
                      <a:lnTo>
                        <a:pt x="20430" y="464"/>
                      </a:lnTo>
                      <a:lnTo>
                        <a:pt x="18871" y="1495"/>
                      </a:lnTo>
                      <a:lnTo>
                        <a:pt x="16999" y="2835"/>
                      </a:lnTo>
                      <a:lnTo>
                        <a:pt x="15206" y="3609"/>
                      </a:lnTo>
                      <a:lnTo>
                        <a:pt x="13386" y="4021"/>
                      </a:lnTo>
                      <a:lnTo>
                        <a:pt x="12165" y="4227"/>
                      </a:lnTo>
                      <a:lnTo>
                        <a:pt x="11125" y="4330"/>
                      </a:lnTo>
                      <a:lnTo>
                        <a:pt x="9305" y="4330"/>
                      </a:lnTo>
                      <a:lnTo>
                        <a:pt x="8162" y="4176"/>
                      </a:lnTo>
                      <a:lnTo>
                        <a:pt x="7122" y="3918"/>
                      </a:lnTo>
                      <a:lnTo>
                        <a:pt x="5952" y="3763"/>
                      </a:lnTo>
                      <a:lnTo>
                        <a:pt x="4939" y="3402"/>
                      </a:lnTo>
                      <a:lnTo>
                        <a:pt x="3639" y="2938"/>
                      </a:lnTo>
                      <a:lnTo>
                        <a:pt x="2495" y="2268"/>
                      </a:lnTo>
                      <a:lnTo>
                        <a:pt x="1274" y="123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5B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>
                      <a:solidFill>
                        <a:srgbClr val="F8F8F8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29" name="Shape 29"/>
              <p:cNvSpPr/>
              <p:nvPr/>
            </p:nvSpPr>
            <p:spPr>
              <a:xfrm>
                <a:off x="8151812" y="1193800"/>
                <a:ext cx="246063" cy="185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66" y="0"/>
                    </a:moveTo>
                    <a:lnTo>
                      <a:pt x="18674" y="3508"/>
                    </a:lnTo>
                    <a:lnTo>
                      <a:pt x="21182" y="8492"/>
                    </a:lnTo>
                    <a:lnTo>
                      <a:pt x="21600" y="12923"/>
                    </a:lnTo>
                    <a:lnTo>
                      <a:pt x="21600" y="15508"/>
                    </a:lnTo>
                    <a:lnTo>
                      <a:pt x="20346" y="18462"/>
                    </a:lnTo>
                    <a:lnTo>
                      <a:pt x="17559" y="19938"/>
                    </a:lnTo>
                    <a:lnTo>
                      <a:pt x="14632" y="21046"/>
                    </a:lnTo>
                    <a:lnTo>
                      <a:pt x="11985" y="21600"/>
                    </a:lnTo>
                    <a:lnTo>
                      <a:pt x="9615" y="21600"/>
                    </a:lnTo>
                    <a:lnTo>
                      <a:pt x="5714" y="20677"/>
                    </a:lnTo>
                    <a:lnTo>
                      <a:pt x="2926" y="19754"/>
                    </a:lnTo>
                    <a:lnTo>
                      <a:pt x="1254" y="18092"/>
                    </a:lnTo>
                    <a:lnTo>
                      <a:pt x="279" y="16615"/>
                    </a:lnTo>
                    <a:lnTo>
                      <a:pt x="0" y="14400"/>
                    </a:lnTo>
                    <a:lnTo>
                      <a:pt x="279" y="11077"/>
                    </a:lnTo>
                    <a:lnTo>
                      <a:pt x="1254" y="2031"/>
                    </a:lnTo>
                    <a:lnTo>
                      <a:pt x="11566" y="0"/>
                    </a:lnTo>
                  </a:path>
                </a:pathLst>
              </a:custGeom>
              <a:solidFill>
                <a:srgbClr val="00005B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8145462" y="1214437"/>
                <a:ext cx="138113" cy="11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121"/>
                    </a:moveTo>
                    <a:lnTo>
                      <a:pt x="2731" y="0"/>
                    </a:lnTo>
                    <a:lnTo>
                      <a:pt x="13407" y="1479"/>
                    </a:lnTo>
                    <a:lnTo>
                      <a:pt x="21600" y="2663"/>
                    </a:lnTo>
                    <a:lnTo>
                      <a:pt x="19366" y="21600"/>
                    </a:lnTo>
                    <a:lnTo>
                      <a:pt x="18621" y="17162"/>
                    </a:lnTo>
                    <a:lnTo>
                      <a:pt x="16138" y="13907"/>
                    </a:lnTo>
                    <a:lnTo>
                      <a:pt x="11669" y="13019"/>
                    </a:lnTo>
                    <a:lnTo>
                      <a:pt x="6703" y="13315"/>
                    </a:lnTo>
                    <a:lnTo>
                      <a:pt x="2731" y="15386"/>
                    </a:lnTo>
                    <a:lnTo>
                      <a:pt x="0" y="20121"/>
                    </a:lnTo>
                  </a:path>
                </a:pathLst>
              </a:custGeom>
              <a:solidFill>
                <a:srgbClr val="00005B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541337" y="1179512"/>
                <a:ext cx="246063" cy="185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34" y="0"/>
                    </a:moveTo>
                    <a:lnTo>
                      <a:pt x="2926" y="3508"/>
                    </a:lnTo>
                    <a:lnTo>
                      <a:pt x="418" y="8492"/>
                    </a:lnTo>
                    <a:lnTo>
                      <a:pt x="0" y="12923"/>
                    </a:lnTo>
                    <a:lnTo>
                      <a:pt x="0" y="15508"/>
                    </a:lnTo>
                    <a:lnTo>
                      <a:pt x="1254" y="18462"/>
                    </a:lnTo>
                    <a:lnTo>
                      <a:pt x="4041" y="19938"/>
                    </a:lnTo>
                    <a:lnTo>
                      <a:pt x="6968" y="21046"/>
                    </a:lnTo>
                    <a:lnTo>
                      <a:pt x="9615" y="21600"/>
                    </a:lnTo>
                    <a:lnTo>
                      <a:pt x="11985" y="21600"/>
                    </a:lnTo>
                    <a:lnTo>
                      <a:pt x="15886" y="20677"/>
                    </a:lnTo>
                    <a:lnTo>
                      <a:pt x="18674" y="19754"/>
                    </a:lnTo>
                    <a:lnTo>
                      <a:pt x="20346" y="18092"/>
                    </a:lnTo>
                    <a:lnTo>
                      <a:pt x="21321" y="16615"/>
                    </a:lnTo>
                    <a:lnTo>
                      <a:pt x="21600" y="14400"/>
                    </a:lnTo>
                    <a:lnTo>
                      <a:pt x="21321" y="11077"/>
                    </a:lnTo>
                    <a:lnTo>
                      <a:pt x="20346" y="2031"/>
                    </a:lnTo>
                    <a:lnTo>
                      <a:pt x="10034" y="0"/>
                    </a:lnTo>
                  </a:path>
                </a:pathLst>
              </a:custGeom>
              <a:solidFill>
                <a:srgbClr val="00005B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655637" y="1201737"/>
                <a:ext cx="138113" cy="11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25"/>
                    </a:moveTo>
                    <a:lnTo>
                      <a:pt x="18869" y="0"/>
                    </a:lnTo>
                    <a:lnTo>
                      <a:pt x="8193" y="1479"/>
                    </a:lnTo>
                    <a:lnTo>
                      <a:pt x="0" y="2367"/>
                    </a:lnTo>
                    <a:lnTo>
                      <a:pt x="2234" y="21600"/>
                    </a:lnTo>
                    <a:lnTo>
                      <a:pt x="2979" y="16866"/>
                    </a:lnTo>
                    <a:lnTo>
                      <a:pt x="5462" y="13907"/>
                    </a:lnTo>
                    <a:lnTo>
                      <a:pt x="9931" y="12723"/>
                    </a:lnTo>
                    <a:lnTo>
                      <a:pt x="14897" y="13019"/>
                    </a:lnTo>
                    <a:lnTo>
                      <a:pt x="18869" y="15090"/>
                    </a:lnTo>
                    <a:lnTo>
                      <a:pt x="21600" y="19825"/>
                    </a:lnTo>
                  </a:path>
                </a:pathLst>
              </a:custGeom>
              <a:solidFill>
                <a:srgbClr val="00005B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33" name="Shape 33"/>
              <p:cNvSpPr/>
              <p:nvPr/>
            </p:nvSpPr>
            <p:spPr>
              <a:xfrm flipV="1">
                <a:off x="2994025" y="520699"/>
                <a:ext cx="304801" cy="138114"/>
              </a:xfrm>
              <a:prstGeom prst="line">
                <a:avLst/>
              </a:prstGeom>
              <a:noFill/>
              <a:ln w="12700" cap="flat">
                <a:solidFill>
                  <a:srgbClr val="350035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2022475" y="65087"/>
                <a:ext cx="4708525" cy="723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779"/>
                    </a:moveTo>
                    <a:lnTo>
                      <a:pt x="1507" y="3695"/>
                    </a:lnTo>
                    <a:lnTo>
                      <a:pt x="3219" y="2274"/>
                    </a:lnTo>
                    <a:lnTo>
                      <a:pt x="4661" y="1516"/>
                    </a:lnTo>
                    <a:lnTo>
                      <a:pt x="6532" y="758"/>
                    </a:lnTo>
                    <a:lnTo>
                      <a:pt x="8848" y="95"/>
                    </a:lnTo>
                    <a:lnTo>
                      <a:pt x="10137" y="0"/>
                    </a:lnTo>
                    <a:lnTo>
                      <a:pt x="12453" y="0"/>
                    </a:lnTo>
                    <a:lnTo>
                      <a:pt x="14543" y="474"/>
                    </a:lnTo>
                    <a:lnTo>
                      <a:pt x="16444" y="995"/>
                    </a:lnTo>
                    <a:lnTo>
                      <a:pt x="18155" y="1800"/>
                    </a:lnTo>
                    <a:lnTo>
                      <a:pt x="19473" y="2558"/>
                    </a:lnTo>
                    <a:lnTo>
                      <a:pt x="20595" y="3458"/>
                    </a:lnTo>
                    <a:lnTo>
                      <a:pt x="21600" y="4358"/>
                    </a:lnTo>
                    <a:lnTo>
                      <a:pt x="21600" y="21600"/>
                    </a:lnTo>
                    <a:lnTo>
                      <a:pt x="20631" y="20558"/>
                    </a:lnTo>
                    <a:lnTo>
                      <a:pt x="18665" y="18900"/>
                    </a:lnTo>
                    <a:lnTo>
                      <a:pt x="17347" y="18095"/>
                    </a:lnTo>
                    <a:lnTo>
                      <a:pt x="15541" y="17337"/>
                    </a:lnTo>
                    <a:lnTo>
                      <a:pt x="14157" y="16958"/>
                    </a:lnTo>
                    <a:lnTo>
                      <a:pt x="12715" y="16579"/>
                    </a:lnTo>
                    <a:lnTo>
                      <a:pt x="9431" y="16579"/>
                    </a:lnTo>
                    <a:lnTo>
                      <a:pt x="7625" y="16816"/>
                    </a:lnTo>
                    <a:lnTo>
                      <a:pt x="6212" y="17195"/>
                    </a:lnTo>
                    <a:lnTo>
                      <a:pt x="4763" y="17716"/>
                    </a:lnTo>
                    <a:lnTo>
                      <a:pt x="3408" y="18379"/>
                    </a:lnTo>
                    <a:lnTo>
                      <a:pt x="2156" y="19137"/>
                    </a:lnTo>
                    <a:lnTo>
                      <a:pt x="1092" y="20037"/>
                    </a:lnTo>
                    <a:lnTo>
                      <a:pt x="95" y="21079"/>
                    </a:lnTo>
                    <a:lnTo>
                      <a:pt x="0" y="5779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980D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750887" y="217487"/>
                <a:ext cx="1304926" cy="68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16" y="1356"/>
                    </a:moveTo>
                    <a:lnTo>
                      <a:pt x="21600" y="17581"/>
                    </a:lnTo>
                    <a:lnTo>
                      <a:pt x="19603" y="19189"/>
                    </a:lnTo>
                    <a:lnTo>
                      <a:pt x="17764" y="20294"/>
                    </a:lnTo>
                    <a:lnTo>
                      <a:pt x="16266" y="20847"/>
                    </a:lnTo>
                    <a:lnTo>
                      <a:pt x="15004" y="21148"/>
                    </a:lnTo>
                    <a:lnTo>
                      <a:pt x="13585" y="21449"/>
                    </a:lnTo>
                    <a:lnTo>
                      <a:pt x="11220" y="21600"/>
                    </a:lnTo>
                    <a:lnTo>
                      <a:pt x="9039" y="21248"/>
                    </a:lnTo>
                    <a:lnTo>
                      <a:pt x="6806" y="20595"/>
                    </a:lnTo>
                    <a:lnTo>
                      <a:pt x="4651" y="19490"/>
                    </a:lnTo>
                    <a:lnTo>
                      <a:pt x="2759" y="17983"/>
                    </a:lnTo>
                    <a:lnTo>
                      <a:pt x="1077" y="16326"/>
                    </a:lnTo>
                    <a:lnTo>
                      <a:pt x="0" y="14768"/>
                    </a:lnTo>
                    <a:lnTo>
                      <a:pt x="0" y="0"/>
                    </a:lnTo>
                    <a:lnTo>
                      <a:pt x="1209" y="1256"/>
                    </a:lnTo>
                    <a:lnTo>
                      <a:pt x="2759" y="2361"/>
                    </a:lnTo>
                    <a:lnTo>
                      <a:pt x="4599" y="3315"/>
                    </a:lnTo>
                    <a:lnTo>
                      <a:pt x="6412" y="4069"/>
                    </a:lnTo>
                    <a:lnTo>
                      <a:pt x="8251" y="4471"/>
                    </a:lnTo>
                    <a:lnTo>
                      <a:pt x="9486" y="4672"/>
                    </a:lnTo>
                    <a:lnTo>
                      <a:pt x="10537" y="4772"/>
                    </a:lnTo>
                    <a:lnTo>
                      <a:pt x="12377" y="4772"/>
                    </a:lnTo>
                    <a:lnTo>
                      <a:pt x="13533" y="4621"/>
                    </a:lnTo>
                    <a:lnTo>
                      <a:pt x="14584" y="4370"/>
                    </a:lnTo>
                    <a:lnTo>
                      <a:pt x="15766" y="4220"/>
                    </a:lnTo>
                    <a:lnTo>
                      <a:pt x="16818" y="3818"/>
                    </a:lnTo>
                    <a:lnTo>
                      <a:pt x="18105" y="3366"/>
                    </a:lnTo>
                    <a:lnTo>
                      <a:pt x="19261" y="2763"/>
                    </a:lnTo>
                    <a:lnTo>
                      <a:pt x="20418" y="2060"/>
                    </a:lnTo>
                    <a:lnTo>
                      <a:pt x="21416" y="1356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980D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31750" y="874712"/>
                <a:ext cx="873125" cy="538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28" y="3377"/>
                    </a:moveTo>
                    <a:lnTo>
                      <a:pt x="0" y="7773"/>
                    </a:lnTo>
                    <a:lnTo>
                      <a:pt x="393" y="9303"/>
                    </a:lnTo>
                    <a:lnTo>
                      <a:pt x="1296" y="11724"/>
                    </a:lnTo>
                    <a:lnTo>
                      <a:pt x="2239" y="13827"/>
                    </a:lnTo>
                    <a:lnTo>
                      <a:pt x="3338" y="15547"/>
                    </a:lnTo>
                    <a:lnTo>
                      <a:pt x="4713" y="17267"/>
                    </a:lnTo>
                    <a:lnTo>
                      <a:pt x="6009" y="18478"/>
                    </a:lnTo>
                    <a:lnTo>
                      <a:pt x="7423" y="19688"/>
                    </a:lnTo>
                    <a:lnTo>
                      <a:pt x="9229" y="20708"/>
                    </a:lnTo>
                    <a:lnTo>
                      <a:pt x="10604" y="21218"/>
                    </a:lnTo>
                    <a:lnTo>
                      <a:pt x="12253" y="21600"/>
                    </a:lnTo>
                    <a:lnTo>
                      <a:pt x="13785" y="21600"/>
                    </a:lnTo>
                    <a:lnTo>
                      <a:pt x="15434" y="21281"/>
                    </a:lnTo>
                    <a:lnTo>
                      <a:pt x="17123" y="20517"/>
                    </a:lnTo>
                    <a:lnTo>
                      <a:pt x="18655" y="19306"/>
                    </a:lnTo>
                    <a:lnTo>
                      <a:pt x="19558" y="18287"/>
                    </a:lnTo>
                    <a:lnTo>
                      <a:pt x="20657" y="16758"/>
                    </a:lnTo>
                    <a:lnTo>
                      <a:pt x="21247" y="15483"/>
                    </a:lnTo>
                    <a:lnTo>
                      <a:pt x="21600" y="14464"/>
                    </a:lnTo>
                    <a:lnTo>
                      <a:pt x="21600" y="13317"/>
                    </a:lnTo>
                    <a:lnTo>
                      <a:pt x="21364" y="11915"/>
                    </a:lnTo>
                    <a:lnTo>
                      <a:pt x="20893" y="10896"/>
                    </a:lnTo>
                    <a:lnTo>
                      <a:pt x="20540" y="8602"/>
                    </a:lnTo>
                    <a:lnTo>
                      <a:pt x="20383" y="7391"/>
                    </a:lnTo>
                    <a:lnTo>
                      <a:pt x="10486" y="8474"/>
                    </a:lnTo>
                    <a:lnTo>
                      <a:pt x="9190" y="8028"/>
                    </a:lnTo>
                    <a:lnTo>
                      <a:pt x="7580" y="7264"/>
                    </a:lnTo>
                    <a:lnTo>
                      <a:pt x="6362" y="6181"/>
                    </a:lnTo>
                    <a:lnTo>
                      <a:pt x="5066" y="4906"/>
                    </a:lnTo>
                    <a:lnTo>
                      <a:pt x="3809" y="3058"/>
                    </a:lnTo>
                    <a:lnTo>
                      <a:pt x="3063" y="1529"/>
                    </a:lnTo>
                    <a:lnTo>
                      <a:pt x="2356" y="0"/>
                    </a:lnTo>
                    <a:lnTo>
                      <a:pt x="628" y="3377"/>
                    </a:lnTo>
                  </a:path>
                </a:pathLst>
              </a:custGeom>
              <a:gradFill flip="none" rotWithShape="1">
                <a:gsLst>
                  <a:gs pos="0">
                    <a:srgbClr val="350035"/>
                  </a:gs>
                  <a:gs pos="100000">
                    <a:srgbClr val="5980D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0" y="219075"/>
                <a:ext cx="752475" cy="87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1525"/>
                    </a:lnTo>
                    <a:lnTo>
                      <a:pt x="20324" y="11408"/>
                    </a:lnTo>
                    <a:lnTo>
                      <a:pt x="18729" y="11486"/>
                    </a:lnTo>
                    <a:lnTo>
                      <a:pt x="16086" y="11721"/>
                    </a:lnTo>
                    <a:lnTo>
                      <a:pt x="13489" y="12152"/>
                    </a:lnTo>
                    <a:lnTo>
                      <a:pt x="11073" y="12662"/>
                    </a:lnTo>
                    <a:lnTo>
                      <a:pt x="9114" y="13289"/>
                    </a:lnTo>
                    <a:lnTo>
                      <a:pt x="6790" y="14269"/>
                    </a:lnTo>
                    <a:lnTo>
                      <a:pt x="5013" y="15289"/>
                    </a:lnTo>
                    <a:lnTo>
                      <a:pt x="3691" y="16269"/>
                    </a:lnTo>
                    <a:lnTo>
                      <a:pt x="2734" y="17209"/>
                    </a:lnTo>
                    <a:lnTo>
                      <a:pt x="2142" y="18072"/>
                    </a:lnTo>
                    <a:lnTo>
                      <a:pt x="1595" y="19130"/>
                    </a:lnTo>
                    <a:lnTo>
                      <a:pt x="1367" y="20110"/>
                    </a:lnTo>
                    <a:lnTo>
                      <a:pt x="1048" y="21600"/>
                    </a:lnTo>
                    <a:lnTo>
                      <a:pt x="775" y="20306"/>
                    </a:lnTo>
                    <a:lnTo>
                      <a:pt x="365" y="18856"/>
                    </a:lnTo>
                    <a:lnTo>
                      <a:pt x="228" y="17758"/>
                    </a:lnTo>
                    <a:lnTo>
                      <a:pt x="0" y="16465"/>
                    </a:lnTo>
                    <a:lnTo>
                      <a:pt x="91" y="15406"/>
                    </a:lnTo>
                    <a:lnTo>
                      <a:pt x="365" y="14152"/>
                    </a:lnTo>
                    <a:lnTo>
                      <a:pt x="684" y="12427"/>
                    </a:lnTo>
                    <a:lnTo>
                      <a:pt x="1367" y="10937"/>
                    </a:lnTo>
                    <a:lnTo>
                      <a:pt x="2278" y="9330"/>
                    </a:lnTo>
                    <a:lnTo>
                      <a:pt x="3418" y="7683"/>
                    </a:lnTo>
                    <a:lnTo>
                      <a:pt x="5058" y="5959"/>
                    </a:lnTo>
                    <a:lnTo>
                      <a:pt x="6927" y="4547"/>
                    </a:lnTo>
                    <a:lnTo>
                      <a:pt x="8567" y="3411"/>
                    </a:lnTo>
                    <a:lnTo>
                      <a:pt x="10618" y="2352"/>
                    </a:lnTo>
                    <a:lnTo>
                      <a:pt x="12714" y="1568"/>
                    </a:lnTo>
                    <a:lnTo>
                      <a:pt x="15175" y="823"/>
                    </a:lnTo>
                    <a:lnTo>
                      <a:pt x="17316" y="392"/>
                    </a:lnTo>
                    <a:lnTo>
                      <a:pt x="19823" y="118"/>
                    </a:lnTo>
                    <a:lnTo>
                      <a:pt x="21600" y="0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980D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57200" y="1119187"/>
                <a:ext cx="246063" cy="185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34" y="0"/>
                    </a:moveTo>
                    <a:lnTo>
                      <a:pt x="2926" y="3508"/>
                    </a:lnTo>
                    <a:lnTo>
                      <a:pt x="418" y="8492"/>
                    </a:lnTo>
                    <a:lnTo>
                      <a:pt x="0" y="12923"/>
                    </a:lnTo>
                    <a:lnTo>
                      <a:pt x="0" y="15508"/>
                    </a:lnTo>
                    <a:lnTo>
                      <a:pt x="1254" y="18462"/>
                    </a:lnTo>
                    <a:lnTo>
                      <a:pt x="4041" y="19938"/>
                    </a:lnTo>
                    <a:lnTo>
                      <a:pt x="6968" y="21046"/>
                    </a:lnTo>
                    <a:lnTo>
                      <a:pt x="9615" y="21600"/>
                    </a:lnTo>
                    <a:lnTo>
                      <a:pt x="11985" y="21600"/>
                    </a:lnTo>
                    <a:lnTo>
                      <a:pt x="15886" y="20677"/>
                    </a:lnTo>
                    <a:lnTo>
                      <a:pt x="18674" y="19754"/>
                    </a:lnTo>
                    <a:lnTo>
                      <a:pt x="20346" y="18092"/>
                    </a:lnTo>
                    <a:lnTo>
                      <a:pt x="21321" y="16615"/>
                    </a:lnTo>
                    <a:lnTo>
                      <a:pt x="21600" y="14400"/>
                    </a:lnTo>
                    <a:lnTo>
                      <a:pt x="21321" y="11077"/>
                    </a:lnTo>
                    <a:lnTo>
                      <a:pt x="20346" y="2031"/>
                    </a:lnTo>
                    <a:lnTo>
                      <a:pt x="10034" y="0"/>
                    </a:lnTo>
                  </a:path>
                </a:pathLst>
              </a:custGeom>
              <a:gradFill flip="none" rotWithShape="1">
                <a:gsLst>
                  <a:gs pos="0">
                    <a:srgbClr val="350035"/>
                  </a:gs>
                  <a:gs pos="100000">
                    <a:srgbClr val="5980D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571500" y="1141412"/>
                <a:ext cx="138113" cy="11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25"/>
                    </a:moveTo>
                    <a:lnTo>
                      <a:pt x="18869" y="0"/>
                    </a:lnTo>
                    <a:lnTo>
                      <a:pt x="8193" y="1479"/>
                    </a:lnTo>
                    <a:lnTo>
                      <a:pt x="0" y="2367"/>
                    </a:lnTo>
                    <a:lnTo>
                      <a:pt x="2234" y="21600"/>
                    </a:lnTo>
                    <a:lnTo>
                      <a:pt x="2979" y="16866"/>
                    </a:lnTo>
                    <a:lnTo>
                      <a:pt x="5462" y="13907"/>
                    </a:lnTo>
                    <a:lnTo>
                      <a:pt x="9931" y="12723"/>
                    </a:lnTo>
                    <a:lnTo>
                      <a:pt x="14897" y="13019"/>
                    </a:lnTo>
                    <a:lnTo>
                      <a:pt x="18869" y="15090"/>
                    </a:lnTo>
                    <a:lnTo>
                      <a:pt x="21600" y="19825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980D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40" name="Shape 40"/>
              <p:cNvSpPr/>
              <p:nvPr/>
            </p:nvSpPr>
            <p:spPr>
              <a:xfrm>
                <a:off x="400050" y="790575"/>
                <a:ext cx="504825" cy="45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2" y="20842"/>
                    </a:moveTo>
                    <a:lnTo>
                      <a:pt x="21396" y="19251"/>
                    </a:lnTo>
                    <a:lnTo>
                      <a:pt x="20785" y="17811"/>
                    </a:lnTo>
                    <a:lnTo>
                      <a:pt x="20309" y="16598"/>
                    </a:lnTo>
                    <a:lnTo>
                      <a:pt x="19970" y="14703"/>
                    </a:lnTo>
                    <a:lnTo>
                      <a:pt x="19562" y="12202"/>
                    </a:lnTo>
                    <a:lnTo>
                      <a:pt x="19291" y="9549"/>
                    </a:lnTo>
                    <a:lnTo>
                      <a:pt x="19087" y="7124"/>
                    </a:lnTo>
                    <a:lnTo>
                      <a:pt x="18951" y="5078"/>
                    </a:lnTo>
                    <a:lnTo>
                      <a:pt x="18883" y="3259"/>
                    </a:lnTo>
                    <a:lnTo>
                      <a:pt x="18340" y="2198"/>
                    </a:lnTo>
                    <a:lnTo>
                      <a:pt x="17321" y="1213"/>
                    </a:lnTo>
                    <a:lnTo>
                      <a:pt x="16302" y="682"/>
                    </a:lnTo>
                    <a:lnTo>
                      <a:pt x="14672" y="152"/>
                    </a:lnTo>
                    <a:lnTo>
                      <a:pt x="12838" y="0"/>
                    </a:lnTo>
                    <a:lnTo>
                      <a:pt x="9985" y="0"/>
                    </a:lnTo>
                    <a:lnTo>
                      <a:pt x="7472" y="152"/>
                    </a:lnTo>
                    <a:lnTo>
                      <a:pt x="5026" y="682"/>
                    </a:lnTo>
                    <a:lnTo>
                      <a:pt x="2785" y="1592"/>
                    </a:lnTo>
                    <a:lnTo>
                      <a:pt x="1358" y="2653"/>
                    </a:lnTo>
                    <a:lnTo>
                      <a:pt x="543" y="3562"/>
                    </a:lnTo>
                    <a:lnTo>
                      <a:pt x="0" y="4623"/>
                    </a:lnTo>
                    <a:lnTo>
                      <a:pt x="136" y="5684"/>
                    </a:lnTo>
                    <a:lnTo>
                      <a:pt x="340" y="6745"/>
                    </a:lnTo>
                    <a:lnTo>
                      <a:pt x="1019" y="7882"/>
                    </a:lnTo>
                    <a:lnTo>
                      <a:pt x="1562" y="9322"/>
                    </a:lnTo>
                    <a:lnTo>
                      <a:pt x="1834" y="11293"/>
                    </a:lnTo>
                    <a:lnTo>
                      <a:pt x="2038" y="13339"/>
                    </a:lnTo>
                    <a:lnTo>
                      <a:pt x="2377" y="15158"/>
                    </a:lnTo>
                    <a:lnTo>
                      <a:pt x="2445" y="17811"/>
                    </a:lnTo>
                    <a:lnTo>
                      <a:pt x="2581" y="20084"/>
                    </a:lnTo>
                    <a:lnTo>
                      <a:pt x="2581" y="21600"/>
                    </a:lnTo>
                    <a:lnTo>
                      <a:pt x="3260" y="19705"/>
                    </a:lnTo>
                    <a:lnTo>
                      <a:pt x="4619" y="18796"/>
                    </a:lnTo>
                    <a:lnTo>
                      <a:pt x="5842" y="18265"/>
                    </a:lnTo>
                    <a:lnTo>
                      <a:pt x="7336" y="17886"/>
                    </a:lnTo>
                    <a:lnTo>
                      <a:pt x="9713" y="17356"/>
                    </a:lnTo>
                    <a:lnTo>
                      <a:pt x="12023" y="17280"/>
                    </a:lnTo>
                    <a:lnTo>
                      <a:pt x="13381" y="17280"/>
                    </a:lnTo>
                    <a:lnTo>
                      <a:pt x="15487" y="17432"/>
                    </a:lnTo>
                    <a:lnTo>
                      <a:pt x="17932" y="17962"/>
                    </a:lnTo>
                    <a:lnTo>
                      <a:pt x="19494" y="18644"/>
                    </a:lnTo>
                    <a:lnTo>
                      <a:pt x="20513" y="19326"/>
                    </a:lnTo>
                    <a:lnTo>
                      <a:pt x="21600" y="20312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980D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41" name="Shape 41"/>
              <p:cNvSpPr/>
              <p:nvPr/>
            </p:nvSpPr>
            <p:spPr>
              <a:xfrm>
                <a:off x="7885112" y="882650"/>
                <a:ext cx="873126" cy="530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72" y="3104"/>
                    </a:moveTo>
                    <a:lnTo>
                      <a:pt x="21600" y="7566"/>
                    </a:lnTo>
                    <a:lnTo>
                      <a:pt x="21207" y="9183"/>
                    </a:lnTo>
                    <a:lnTo>
                      <a:pt x="20304" y="11576"/>
                    </a:lnTo>
                    <a:lnTo>
                      <a:pt x="19361" y="13710"/>
                    </a:lnTo>
                    <a:lnTo>
                      <a:pt x="18262" y="15456"/>
                    </a:lnTo>
                    <a:lnTo>
                      <a:pt x="16887" y="17267"/>
                    </a:lnTo>
                    <a:lnTo>
                      <a:pt x="15591" y="18496"/>
                    </a:lnTo>
                    <a:lnTo>
                      <a:pt x="14177" y="19660"/>
                    </a:lnTo>
                    <a:lnTo>
                      <a:pt x="12371" y="20695"/>
                    </a:lnTo>
                    <a:lnTo>
                      <a:pt x="10996" y="21212"/>
                    </a:lnTo>
                    <a:lnTo>
                      <a:pt x="9347" y="21600"/>
                    </a:lnTo>
                    <a:lnTo>
                      <a:pt x="7815" y="21600"/>
                    </a:lnTo>
                    <a:lnTo>
                      <a:pt x="6166" y="21277"/>
                    </a:lnTo>
                    <a:lnTo>
                      <a:pt x="4477" y="20501"/>
                    </a:lnTo>
                    <a:lnTo>
                      <a:pt x="2945" y="19272"/>
                    </a:lnTo>
                    <a:lnTo>
                      <a:pt x="2042" y="18237"/>
                    </a:lnTo>
                    <a:lnTo>
                      <a:pt x="943" y="16685"/>
                    </a:lnTo>
                    <a:lnTo>
                      <a:pt x="353" y="15392"/>
                    </a:lnTo>
                    <a:lnTo>
                      <a:pt x="0" y="14357"/>
                    </a:lnTo>
                    <a:lnTo>
                      <a:pt x="0" y="13193"/>
                    </a:lnTo>
                    <a:lnTo>
                      <a:pt x="236" y="11770"/>
                    </a:lnTo>
                    <a:lnTo>
                      <a:pt x="707" y="10735"/>
                    </a:lnTo>
                    <a:lnTo>
                      <a:pt x="1060" y="8472"/>
                    </a:lnTo>
                    <a:lnTo>
                      <a:pt x="1217" y="7243"/>
                    </a:lnTo>
                    <a:lnTo>
                      <a:pt x="11114" y="8278"/>
                    </a:lnTo>
                    <a:lnTo>
                      <a:pt x="12410" y="7890"/>
                    </a:lnTo>
                    <a:lnTo>
                      <a:pt x="14020" y="7049"/>
                    </a:lnTo>
                    <a:lnTo>
                      <a:pt x="15238" y="6014"/>
                    </a:lnTo>
                    <a:lnTo>
                      <a:pt x="16534" y="4721"/>
                    </a:lnTo>
                    <a:lnTo>
                      <a:pt x="17791" y="2846"/>
                    </a:lnTo>
                    <a:lnTo>
                      <a:pt x="18537" y="1229"/>
                    </a:lnTo>
                    <a:lnTo>
                      <a:pt x="19087" y="0"/>
                    </a:lnTo>
                    <a:lnTo>
                      <a:pt x="20972" y="3104"/>
                    </a:lnTo>
                  </a:path>
                </a:pathLst>
              </a:custGeom>
              <a:gradFill flip="none" rotWithShape="1">
                <a:gsLst>
                  <a:gs pos="0">
                    <a:srgbClr val="5980D8"/>
                  </a:gs>
                  <a:gs pos="100000">
                    <a:srgbClr val="350035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8037512" y="219075"/>
                <a:ext cx="752476" cy="87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1525"/>
                    </a:lnTo>
                    <a:lnTo>
                      <a:pt x="1276" y="11408"/>
                    </a:lnTo>
                    <a:lnTo>
                      <a:pt x="2871" y="11486"/>
                    </a:lnTo>
                    <a:lnTo>
                      <a:pt x="5514" y="11721"/>
                    </a:lnTo>
                    <a:lnTo>
                      <a:pt x="8111" y="12152"/>
                    </a:lnTo>
                    <a:lnTo>
                      <a:pt x="10527" y="12662"/>
                    </a:lnTo>
                    <a:lnTo>
                      <a:pt x="12486" y="13289"/>
                    </a:lnTo>
                    <a:lnTo>
                      <a:pt x="14810" y="14269"/>
                    </a:lnTo>
                    <a:lnTo>
                      <a:pt x="16587" y="15289"/>
                    </a:lnTo>
                    <a:lnTo>
                      <a:pt x="17909" y="16269"/>
                    </a:lnTo>
                    <a:lnTo>
                      <a:pt x="18866" y="17209"/>
                    </a:lnTo>
                    <a:lnTo>
                      <a:pt x="19458" y="18072"/>
                    </a:lnTo>
                    <a:lnTo>
                      <a:pt x="20005" y="19130"/>
                    </a:lnTo>
                    <a:lnTo>
                      <a:pt x="20233" y="20110"/>
                    </a:lnTo>
                    <a:lnTo>
                      <a:pt x="20552" y="21600"/>
                    </a:lnTo>
                    <a:lnTo>
                      <a:pt x="20825" y="20306"/>
                    </a:lnTo>
                    <a:lnTo>
                      <a:pt x="21235" y="18856"/>
                    </a:lnTo>
                    <a:lnTo>
                      <a:pt x="21372" y="17758"/>
                    </a:lnTo>
                    <a:lnTo>
                      <a:pt x="21600" y="16465"/>
                    </a:lnTo>
                    <a:lnTo>
                      <a:pt x="21509" y="15406"/>
                    </a:lnTo>
                    <a:lnTo>
                      <a:pt x="21235" y="14152"/>
                    </a:lnTo>
                    <a:lnTo>
                      <a:pt x="20916" y="12427"/>
                    </a:lnTo>
                    <a:lnTo>
                      <a:pt x="20233" y="10937"/>
                    </a:lnTo>
                    <a:lnTo>
                      <a:pt x="19322" y="9330"/>
                    </a:lnTo>
                    <a:lnTo>
                      <a:pt x="18182" y="7683"/>
                    </a:lnTo>
                    <a:lnTo>
                      <a:pt x="16542" y="5959"/>
                    </a:lnTo>
                    <a:lnTo>
                      <a:pt x="14673" y="4547"/>
                    </a:lnTo>
                    <a:lnTo>
                      <a:pt x="13033" y="3411"/>
                    </a:lnTo>
                    <a:lnTo>
                      <a:pt x="10982" y="2352"/>
                    </a:lnTo>
                    <a:lnTo>
                      <a:pt x="8886" y="1568"/>
                    </a:lnTo>
                    <a:lnTo>
                      <a:pt x="6425" y="823"/>
                    </a:lnTo>
                    <a:lnTo>
                      <a:pt x="4284" y="392"/>
                    </a:lnTo>
                    <a:lnTo>
                      <a:pt x="1777" y="118"/>
                    </a:lnTo>
                    <a:lnTo>
                      <a:pt x="0" y="0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980D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43" name="Shape 43"/>
              <p:cNvSpPr/>
              <p:nvPr/>
            </p:nvSpPr>
            <p:spPr>
              <a:xfrm>
                <a:off x="8086725" y="1119187"/>
                <a:ext cx="246063" cy="185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66" y="0"/>
                    </a:moveTo>
                    <a:lnTo>
                      <a:pt x="18674" y="3508"/>
                    </a:lnTo>
                    <a:lnTo>
                      <a:pt x="21182" y="8492"/>
                    </a:lnTo>
                    <a:lnTo>
                      <a:pt x="21600" y="12923"/>
                    </a:lnTo>
                    <a:lnTo>
                      <a:pt x="21600" y="15508"/>
                    </a:lnTo>
                    <a:lnTo>
                      <a:pt x="20346" y="18462"/>
                    </a:lnTo>
                    <a:lnTo>
                      <a:pt x="17559" y="19938"/>
                    </a:lnTo>
                    <a:lnTo>
                      <a:pt x="14632" y="21046"/>
                    </a:lnTo>
                    <a:lnTo>
                      <a:pt x="11985" y="21600"/>
                    </a:lnTo>
                    <a:lnTo>
                      <a:pt x="9615" y="21600"/>
                    </a:lnTo>
                    <a:lnTo>
                      <a:pt x="5714" y="20677"/>
                    </a:lnTo>
                    <a:lnTo>
                      <a:pt x="2926" y="19754"/>
                    </a:lnTo>
                    <a:lnTo>
                      <a:pt x="1254" y="18092"/>
                    </a:lnTo>
                    <a:lnTo>
                      <a:pt x="279" y="16615"/>
                    </a:lnTo>
                    <a:lnTo>
                      <a:pt x="0" y="14400"/>
                    </a:lnTo>
                    <a:lnTo>
                      <a:pt x="279" y="11077"/>
                    </a:lnTo>
                    <a:lnTo>
                      <a:pt x="1254" y="2031"/>
                    </a:lnTo>
                    <a:lnTo>
                      <a:pt x="11566" y="0"/>
                    </a:lnTo>
                  </a:path>
                </a:pathLst>
              </a:custGeom>
              <a:gradFill flip="none" rotWithShape="1">
                <a:gsLst>
                  <a:gs pos="0">
                    <a:srgbClr val="5980D8"/>
                  </a:gs>
                  <a:gs pos="100000">
                    <a:srgbClr val="350035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44" name="Shape 44"/>
              <p:cNvSpPr/>
              <p:nvPr/>
            </p:nvSpPr>
            <p:spPr>
              <a:xfrm>
                <a:off x="8080375" y="1139825"/>
                <a:ext cx="138113" cy="11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121"/>
                    </a:moveTo>
                    <a:lnTo>
                      <a:pt x="2731" y="0"/>
                    </a:lnTo>
                    <a:lnTo>
                      <a:pt x="13407" y="1479"/>
                    </a:lnTo>
                    <a:lnTo>
                      <a:pt x="21600" y="2663"/>
                    </a:lnTo>
                    <a:lnTo>
                      <a:pt x="19366" y="21600"/>
                    </a:lnTo>
                    <a:lnTo>
                      <a:pt x="18621" y="17162"/>
                    </a:lnTo>
                    <a:lnTo>
                      <a:pt x="16138" y="13907"/>
                    </a:lnTo>
                    <a:lnTo>
                      <a:pt x="11669" y="13019"/>
                    </a:lnTo>
                    <a:lnTo>
                      <a:pt x="6703" y="13315"/>
                    </a:lnTo>
                    <a:lnTo>
                      <a:pt x="2731" y="15386"/>
                    </a:lnTo>
                    <a:lnTo>
                      <a:pt x="0" y="20121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980D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45" name="Shape 45"/>
              <p:cNvSpPr/>
              <p:nvPr/>
            </p:nvSpPr>
            <p:spPr>
              <a:xfrm>
                <a:off x="7885112" y="790575"/>
                <a:ext cx="504826" cy="45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" y="20842"/>
                    </a:moveTo>
                    <a:lnTo>
                      <a:pt x="204" y="19251"/>
                    </a:lnTo>
                    <a:lnTo>
                      <a:pt x="815" y="17811"/>
                    </a:lnTo>
                    <a:lnTo>
                      <a:pt x="1291" y="16598"/>
                    </a:lnTo>
                    <a:lnTo>
                      <a:pt x="1630" y="14703"/>
                    </a:lnTo>
                    <a:lnTo>
                      <a:pt x="2038" y="12202"/>
                    </a:lnTo>
                    <a:lnTo>
                      <a:pt x="2309" y="9549"/>
                    </a:lnTo>
                    <a:lnTo>
                      <a:pt x="2513" y="7124"/>
                    </a:lnTo>
                    <a:lnTo>
                      <a:pt x="2649" y="5078"/>
                    </a:lnTo>
                    <a:lnTo>
                      <a:pt x="2717" y="3259"/>
                    </a:lnTo>
                    <a:lnTo>
                      <a:pt x="3260" y="2198"/>
                    </a:lnTo>
                    <a:lnTo>
                      <a:pt x="4279" y="1213"/>
                    </a:lnTo>
                    <a:lnTo>
                      <a:pt x="5298" y="682"/>
                    </a:lnTo>
                    <a:lnTo>
                      <a:pt x="6928" y="152"/>
                    </a:lnTo>
                    <a:lnTo>
                      <a:pt x="8762" y="0"/>
                    </a:lnTo>
                    <a:lnTo>
                      <a:pt x="11615" y="0"/>
                    </a:lnTo>
                    <a:lnTo>
                      <a:pt x="14128" y="152"/>
                    </a:lnTo>
                    <a:lnTo>
                      <a:pt x="16574" y="682"/>
                    </a:lnTo>
                    <a:lnTo>
                      <a:pt x="18815" y="1592"/>
                    </a:lnTo>
                    <a:lnTo>
                      <a:pt x="20242" y="2653"/>
                    </a:lnTo>
                    <a:lnTo>
                      <a:pt x="21057" y="3562"/>
                    </a:lnTo>
                    <a:lnTo>
                      <a:pt x="21600" y="4623"/>
                    </a:lnTo>
                    <a:lnTo>
                      <a:pt x="21464" y="5684"/>
                    </a:lnTo>
                    <a:lnTo>
                      <a:pt x="21260" y="6745"/>
                    </a:lnTo>
                    <a:lnTo>
                      <a:pt x="20581" y="7882"/>
                    </a:lnTo>
                    <a:lnTo>
                      <a:pt x="20038" y="9322"/>
                    </a:lnTo>
                    <a:lnTo>
                      <a:pt x="19766" y="11293"/>
                    </a:lnTo>
                    <a:lnTo>
                      <a:pt x="19562" y="13339"/>
                    </a:lnTo>
                    <a:lnTo>
                      <a:pt x="19223" y="15158"/>
                    </a:lnTo>
                    <a:lnTo>
                      <a:pt x="19155" y="17811"/>
                    </a:lnTo>
                    <a:lnTo>
                      <a:pt x="19019" y="20084"/>
                    </a:lnTo>
                    <a:lnTo>
                      <a:pt x="19019" y="21600"/>
                    </a:lnTo>
                    <a:lnTo>
                      <a:pt x="18340" y="19705"/>
                    </a:lnTo>
                    <a:lnTo>
                      <a:pt x="16981" y="18796"/>
                    </a:lnTo>
                    <a:lnTo>
                      <a:pt x="15758" y="18265"/>
                    </a:lnTo>
                    <a:lnTo>
                      <a:pt x="14264" y="17886"/>
                    </a:lnTo>
                    <a:lnTo>
                      <a:pt x="11887" y="17356"/>
                    </a:lnTo>
                    <a:lnTo>
                      <a:pt x="9577" y="17280"/>
                    </a:lnTo>
                    <a:lnTo>
                      <a:pt x="8219" y="17280"/>
                    </a:lnTo>
                    <a:lnTo>
                      <a:pt x="6113" y="17432"/>
                    </a:lnTo>
                    <a:lnTo>
                      <a:pt x="3668" y="17962"/>
                    </a:lnTo>
                    <a:lnTo>
                      <a:pt x="2106" y="18644"/>
                    </a:lnTo>
                    <a:lnTo>
                      <a:pt x="1087" y="19326"/>
                    </a:lnTo>
                    <a:lnTo>
                      <a:pt x="0" y="20312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980D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6726237" y="219075"/>
                <a:ext cx="1319213" cy="665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8352"/>
                    </a:lnTo>
                    <a:lnTo>
                      <a:pt x="2183" y="19280"/>
                    </a:lnTo>
                    <a:lnTo>
                      <a:pt x="3977" y="20260"/>
                    </a:lnTo>
                    <a:lnTo>
                      <a:pt x="5458" y="20827"/>
                    </a:lnTo>
                    <a:lnTo>
                      <a:pt x="6706" y="21136"/>
                    </a:lnTo>
                    <a:lnTo>
                      <a:pt x="8110" y="21445"/>
                    </a:lnTo>
                    <a:lnTo>
                      <a:pt x="10449" y="21600"/>
                    </a:lnTo>
                    <a:lnTo>
                      <a:pt x="12606" y="21239"/>
                    </a:lnTo>
                    <a:lnTo>
                      <a:pt x="14816" y="20569"/>
                    </a:lnTo>
                    <a:lnTo>
                      <a:pt x="16947" y="19435"/>
                    </a:lnTo>
                    <a:lnTo>
                      <a:pt x="18819" y="17888"/>
                    </a:lnTo>
                    <a:lnTo>
                      <a:pt x="20378" y="15775"/>
                    </a:lnTo>
                    <a:lnTo>
                      <a:pt x="21548" y="15001"/>
                    </a:lnTo>
                    <a:lnTo>
                      <a:pt x="21600" y="103"/>
                    </a:lnTo>
                    <a:lnTo>
                      <a:pt x="20430" y="464"/>
                    </a:lnTo>
                    <a:lnTo>
                      <a:pt x="18871" y="1495"/>
                    </a:lnTo>
                    <a:lnTo>
                      <a:pt x="16999" y="2835"/>
                    </a:lnTo>
                    <a:lnTo>
                      <a:pt x="15206" y="3609"/>
                    </a:lnTo>
                    <a:lnTo>
                      <a:pt x="13386" y="4021"/>
                    </a:lnTo>
                    <a:lnTo>
                      <a:pt x="12165" y="4227"/>
                    </a:lnTo>
                    <a:lnTo>
                      <a:pt x="11125" y="4330"/>
                    </a:lnTo>
                    <a:lnTo>
                      <a:pt x="9305" y="4330"/>
                    </a:lnTo>
                    <a:lnTo>
                      <a:pt x="8162" y="4176"/>
                    </a:lnTo>
                    <a:lnTo>
                      <a:pt x="7122" y="3918"/>
                    </a:lnTo>
                    <a:lnTo>
                      <a:pt x="5952" y="3763"/>
                    </a:lnTo>
                    <a:lnTo>
                      <a:pt x="4939" y="3402"/>
                    </a:lnTo>
                    <a:lnTo>
                      <a:pt x="3639" y="2938"/>
                    </a:lnTo>
                    <a:lnTo>
                      <a:pt x="2495" y="2268"/>
                    </a:lnTo>
                    <a:lnTo>
                      <a:pt x="1274" y="1237"/>
                    </a:lnTo>
                    <a:lnTo>
                      <a:pt x="0" y="0"/>
                    </a:lnTo>
                  </a:path>
                </a:pathLst>
              </a:custGeom>
              <a:gradFill flip="none" rotWithShape="1">
                <a:gsLst>
                  <a:gs pos="0">
                    <a:srgbClr val="000000"/>
                  </a:gs>
                  <a:gs pos="100000">
                    <a:srgbClr val="5980D8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>
                    <a:solidFill>
                      <a:srgbClr val="F8F8F8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7239000" y="6373812"/>
            <a:ext cx="428031" cy="511177"/>
          </a:xfrm>
          <a:prstGeom prst="rect">
            <a:avLst/>
          </a:prstGeom>
          <a:ln w="12700">
            <a:miter lim="400000"/>
          </a:ln>
        </p:spPr>
        <p:txBody>
          <a:bodyPr wrap="none" lIns="46037" tIns="46037" rIns="46037" bIns="46037" anchor="ctr">
            <a:spAutoFit/>
          </a:bodyPr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600200"/>
          </a:xfrm>
          <a:prstGeom prst="rect">
            <a:avLst/>
          </a:prstGeom>
          <a:ln w="12700">
            <a:miter lim="400000"/>
          </a:ln>
        </p:spPr>
        <p:txBody>
          <a:bodyPr lIns="46037" tIns="46037" rIns="46037" bIns="46037" anchor="ctr"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685800" y="2286000"/>
            <a:ext cx="7772400" cy="4572000"/>
          </a:xfrm>
          <a:prstGeom prst="rect">
            <a:avLst/>
          </a:prstGeom>
          <a:ln w="12700">
            <a:miter lim="400000"/>
          </a:ln>
        </p:spPr>
        <p:txBody>
          <a:bodyPr lIns="46037" tIns="46037" rIns="46037" bIns="46037"/>
          <a:lstStyle/>
          <a:p>
            <a:pPr lvl="0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xmlns:p14="http://schemas.microsoft.com/office/powerpoint/2010/main" spd="med"/>
  <p:txStyles>
    <p:titleStyle>
      <a:lvl1pPr algn="ctr">
        <a:defRPr sz="4400">
          <a:solidFill>
            <a:srgbClr val="FFCC00"/>
          </a:solidFill>
          <a:latin typeface="Comic Sans MS"/>
          <a:ea typeface="Comic Sans MS"/>
          <a:cs typeface="Comic Sans MS"/>
          <a:sym typeface="Comic Sans MS"/>
        </a:defRPr>
      </a:lvl1pPr>
      <a:lvl2pPr algn="ctr">
        <a:defRPr sz="4400">
          <a:solidFill>
            <a:srgbClr val="FFCC00"/>
          </a:solidFill>
          <a:latin typeface="Comic Sans MS"/>
          <a:ea typeface="Comic Sans MS"/>
          <a:cs typeface="Comic Sans MS"/>
          <a:sym typeface="Comic Sans MS"/>
        </a:defRPr>
      </a:lvl2pPr>
      <a:lvl3pPr algn="ctr">
        <a:defRPr sz="4400">
          <a:solidFill>
            <a:srgbClr val="FFCC00"/>
          </a:solidFill>
          <a:latin typeface="Comic Sans MS"/>
          <a:ea typeface="Comic Sans MS"/>
          <a:cs typeface="Comic Sans MS"/>
          <a:sym typeface="Comic Sans MS"/>
        </a:defRPr>
      </a:lvl3pPr>
      <a:lvl4pPr algn="ctr">
        <a:defRPr sz="4400">
          <a:solidFill>
            <a:srgbClr val="FFCC00"/>
          </a:solidFill>
          <a:latin typeface="Comic Sans MS"/>
          <a:ea typeface="Comic Sans MS"/>
          <a:cs typeface="Comic Sans MS"/>
          <a:sym typeface="Comic Sans MS"/>
        </a:defRPr>
      </a:lvl4pPr>
      <a:lvl5pPr algn="ctr">
        <a:defRPr sz="4400">
          <a:solidFill>
            <a:srgbClr val="FFCC00"/>
          </a:solidFill>
          <a:latin typeface="Comic Sans MS"/>
          <a:ea typeface="Comic Sans MS"/>
          <a:cs typeface="Comic Sans MS"/>
          <a:sym typeface="Comic Sans MS"/>
        </a:defRPr>
      </a:lvl5pPr>
      <a:lvl6pPr indent="457200" algn="ctr">
        <a:defRPr sz="4400">
          <a:solidFill>
            <a:srgbClr val="FFCC00"/>
          </a:solidFill>
          <a:latin typeface="Comic Sans MS"/>
          <a:ea typeface="Comic Sans MS"/>
          <a:cs typeface="Comic Sans MS"/>
          <a:sym typeface="Comic Sans MS"/>
        </a:defRPr>
      </a:lvl6pPr>
      <a:lvl7pPr indent="914400" algn="ctr">
        <a:defRPr sz="4400">
          <a:solidFill>
            <a:srgbClr val="FFCC00"/>
          </a:solidFill>
          <a:latin typeface="Comic Sans MS"/>
          <a:ea typeface="Comic Sans MS"/>
          <a:cs typeface="Comic Sans MS"/>
          <a:sym typeface="Comic Sans MS"/>
        </a:defRPr>
      </a:lvl7pPr>
      <a:lvl8pPr indent="1371600" algn="ctr">
        <a:defRPr sz="4400">
          <a:solidFill>
            <a:srgbClr val="FFCC00"/>
          </a:solidFill>
          <a:latin typeface="Comic Sans MS"/>
          <a:ea typeface="Comic Sans MS"/>
          <a:cs typeface="Comic Sans MS"/>
          <a:sym typeface="Comic Sans MS"/>
        </a:defRPr>
      </a:lvl8pPr>
      <a:lvl9pPr indent="1828800" algn="ctr">
        <a:defRPr sz="4400">
          <a:solidFill>
            <a:srgbClr val="FFCC00"/>
          </a:solidFill>
          <a:latin typeface="Comic Sans MS"/>
          <a:ea typeface="Comic Sans MS"/>
          <a:cs typeface="Comic Sans MS"/>
          <a:sym typeface="Comic Sans MS"/>
        </a:defRPr>
      </a:lvl9pPr>
    </p:titleStyle>
    <p:bodyStyle>
      <a:lvl1pPr marL="342900" indent="-342900">
        <a:spcBef>
          <a:spcPts val="700"/>
        </a:spcBef>
        <a:buSzPct val="100000"/>
        <a:buChar char="•"/>
        <a:defRPr sz="3200">
          <a:solidFill>
            <a:srgbClr val="F8F8F8"/>
          </a:solidFill>
          <a:latin typeface="Comic Sans MS"/>
          <a:ea typeface="Comic Sans MS"/>
          <a:cs typeface="Comic Sans MS"/>
          <a:sym typeface="Comic Sans MS"/>
        </a:defRPr>
      </a:lvl1pPr>
      <a:lvl2pPr marL="965200" indent="-508000">
        <a:spcBef>
          <a:spcPts val="700"/>
        </a:spcBef>
        <a:buSzPct val="100000"/>
        <a:buChar char="–"/>
        <a:defRPr sz="3200">
          <a:solidFill>
            <a:srgbClr val="F8F8F8"/>
          </a:solidFill>
          <a:latin typeface="Comic Sans MS"/>
          <a:ea typeface="Comic Sans MS"/>
          <a:cs typeface="Comic Sans MS"/>
          <a:sym typeface="Comic Sans MS"/>
        </a:defRPr>
      </a:lvl2pPr>
      <a:lvl3pPr marL="1320800" indent="-406400">
        <a:spcBef>
          <a:spcPts val="700"/>
        </a:spcBef>
        <a:buSzPct val="100000"/>
        <a:buChar char="•"/>
        <a:defRPr sz="3200">
          <a:solidFill>
            <a:srgbClr val="F8F8F8"/>
          </a:solidFill>
          <a:latin typeface="Comic Sans MS"/>
          <a:ea typeface="Comic Sans MS"/>
          <a:cs typeface="Comic Sans MS"/>
          <a:sym typeface="Comic Sans MS"/>
        </a:defRPr>
      </a:lvl3pPr>
      <a:lvl4pPr marL="1778000" indent="-406400">
        <a:spcBef>
          <a:spcPts val="700"/>
        </a:spcBef>
        <a:buSzPct val="100000"/>
        <a:buChar char="–"/>
        <a:defRPr sz="3200">
          <a:solidFill>
            <a:srgbClr val="F8F8F8"/>
          </a:solidFill>
          <a:latin typeface="Comic Sans MS"/>
          <a:ea typeface="Comic Sans MS"/>
          <a:cs typeface="Comic Sans MS"/>
          <a:sym typeface="Comic Sans MS"/>
        </a:defRPr>
      </a:lvl4pPr>
      <a:lvl5pPr marL="2235200" indent="-406400">
        <a:spcBef>
          <a:spcPts val="700"/>
        </a:spcBef>
        <a:buSzPct val="100000"/>
        <a:buChar char="•"/>
        <a:defRPr sz="3200">
          <a:solidFill>
            <a:srgbClr val="F8F8F8"/>
          </a:solidFill>
          <a:latin typeface="Comic Sans MS"/>
          <a:ea typeface="Comic Sans MS"/>
          <a:cs typeface="Comic Sans MS"/>
          <a:sym typeface="Comic Sans MS"/>
        </a:defRPr>
      </a:lvl5pPr>
      <a:lvl6pPr marL="2692400" indent="-406400">
        <a:spcBef>
          <a:spcPts val="700"/>
        </a:spcBef>
        <a:buSzPct val="100000"/>
        <a:buChar char="•"/>
        <a:defRPr sz="3200">
          <a:solidFill>
            <a:srgbClr val="F8F8F8"/>
          </a:solidFill>
          <a:latin typeface="Comic Sans MS"/>
          <a:ea typeface="Comic Sans MS"/>
          <a:cs typeface="Comic Sans MS"/>
          <a:sym typeface="Comic Sans MS"/>
        </a:defRPr>
      </a:lvl6pPr>
      <a:lvl7pPr marL="3149600" indent="-406400">
        <a:spcBef>
          <a:spcPts val="700"/>
        </a:spcBef>
        <a:buSzPct val="100000"/>
        <a:buChar char="•"/>
        <a:defRPr sz="3200">
          <a:solidFill>
            <a:srgbClr val="F8F8F8"/>
          </a:solidFill>
          <a:latin typeface="Comic Sans MS"/>
          <a:ea typeface="Comic Sans MS"/>
          <a:cs typeface="Comic Sans MS"/>
          <a:sym typeface="Comic Sans MS"/>
        </a:defRPr>
      </a:lvl7pPr>
      <a:lvl8pPr marL="3606800" indent="-406400">
        <a:spcBef>
          <a:spcPts val="700"/>
        </a:spcBef>
        <a:buSzPct val="100000"/>
        <a:buChar char="•"/>
        <a:defRPr sz="3200">
          <a:solidFill>
            <a:srgbClr val="F8F8F8"/>
          </a:solidFill>
          <a:latin typeface="Comic Sans MS"/>
          <a:ea typeface="Comic Sans MS"/>
          <a:cs typeface="Comic Sans MS"/>
          <a:sym typeface="Comic Sans MS"/>
        </a:defRPr>
      </a:lvl8pPr>
      <a:lvl9pPr marL="4064000" indent="-406400">
        <a:spcBef>
          <a:spcPts val="700"/>
        </a:spcBef>
        <a:buSzPct val="100000"/>
        <a:buChar char="•"/>
        <a:defRPr sz="3200">
          <a:solidFill>
            <a:srgbClr val="F8F8F8"/>
          </a:solidFill>
          <a:latin typeface="Comic Sans MS"/>
          <a:ea typeface="Comic Sans MS"/>
          <a:cs typeface="Comic Sans MS"/>
          <a:sym typeface="Comic Sans MS"/>
        </a:defRPr>
      </a:lvl9pPr>
    </p:bodyStyle>
    <p:otherStyle>
      <a:lvl1pPr>
        <a:defRPr sz="2400">
          <a:solidFill>
            <a:schemeClr val="tx1"/>
          </a:solidFill>
          <a:latin typeface="+mn-lt"/>
          <a:ea typeface="+mn-ea"/>
          <a:cs typeface="+mn-cs"/>
          <a:sym typeface="Comic Sans MS"/>
        </a:defRPr>
      </a:lvl1pPr>
      <a:lvl2pPr indent="457200">
        <a:defRPr sz="2400">
          <a:solidFill>
            <a:schemeClr val="tx1"/>
          </a:solidFill>
          <a:latin typeface="+mn-lt"/>
          <a:ea typeface="+mn-ea"/>
          <a:cs typeface="+mn-cs"/>
          <a:sym typeface="Comic Sans MS"/>
        </a:defRPr>
      </a:lvl2pPr>
      <a:lvl3pPr indent="914400">
        <a:defRPr sz="2400">
          <a:solidFill>
            <a:schemeClr val="tx1"/>
          </a:solidFill>
          <a:latin typeface="+mn-lt"/>
          <a:ea typeface="+mn-ea"/>
          <a:cs typeface="+mn-cs"/>
          <a:sym typeface="Comic Sans MS"/>
        </a:defRPr>
      </a:lvl3pPr>
      <a:lvl4pPr indent="1371600">
        <a:defRPr sz="2400">
          <a:solidFill>
            <a:schemeClr val="tx1"/>
          </a:solidFill>
          <a:latin typeface="+mn-lt"/>
          <a:ea typeface="+mn-ea"/>
          <a:cs typeface="+mn-cs"/>
          <a:sym typeface="Comic Sans MS"/>
        </a:defRPr>
      </a:lvl4pPr>
      <a:lvl5pPr indent="1828800">
        <a:defRPr sz="2400">
          <a:solidFill>
            <a:schemeClr val="tx1"/>
          </a:solidFill>
          <a:latin typeface="+mn-lt"/>
          <a:ea typeface="+mn-ea"/>
          <a:cs typeface="+mn-cs"/>
          <a:sym typeface="Comic Sans MS"/>
        </a:defRPr>
      </a:lvl5pPr>
      <a:lvl6pPr>
        <a:defRPr sz="2400">
          <a:solidFill>
            <a:schemeClr val="tx1"/>
          </a:solidFill>
          <a:latin typeface="+mn-lt"/>
          <a:ea typeface="+mn-ea"/>
          <a:cs typeface="+mn-cs"/>
          <a:sym typeface="Comic Sans MS"/>
        </a:defRPr>
      </a:lvl6pPr>
      <a:lvl7pPr>
        <a:defRPr sz="2400">
          <a:solidFill>
            <a:schemeClr val="tx1"/>
          </a:solidFill>
          <a:latin typeface="+mn-lt"/>
          <a:ea typeface="+mn-ea"/>
          <a:cs typeface="+mn-cs"/>
          <a:sym typeface="Comic Sans MS"/>
        </a:defRPr>
      </a:lvl7pPr>
      <a:lvl8pPr>
        <a:defRPr sz="2400">
          <a:solidFill>
            <a:schemeClr val="tx1"/>
          </a:solidFill>
          <a:latin typeface="+mn-lt"/>
          <a:ea typeface="+mn-ea"/>
          <a:cs typeface="+mn-cs"/>
          <a:sym typeface="Comic Sans MS"/>
        </a:defRPr>
      </a:lvl8pPr>
      <a:lvl9pPr>
        <a:defRPr sz="2400">
          <a:solidFill>
            <a:schemeClr val="tx1"/>
          </a:solidFill>
          <a:latin typeface="+mn-lt"/>
          <a:ea typeface="+mn-ea"/>
          <a:cs typeface="+mn-cs"/>
          <a:sym typeface="Comic Sans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algn="ctr"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8F8F8"/>
                </a:solidFill>
              </a:rPr>
              <a:t>1</a:t>
            </a:fld>
            <a:endParaRPr sz="1400">
              <a:solidFill>
                <a:srgbClr val="F8F8F8"/>
              </a:solidFill>
            </a:endParaRPr>
          </a:p>
        </p:txBody>
      </p:sp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685800" y="2285999"/>
            <a:ext cx="7772400" cy="1143002"/>
          </a:xfrm>
          <a:prstGeom prst="rect">
            <a:avLst/>
          </a:prstGeom>
          <a:effectLst>
            <a:outerShdw blurRad="63500" dist="35921" dir="2700000" rotWithShape="0">
              <a:srgbClr val="00005B"/>
            </a:outerShdw>
          </a:effectLst>
        </p:spPr>
        <p:txBody>
          <a:bodyPr lIns="0" tIns="0" rIns="0" bIns="0">
            <a:normAutofit/>
          </a:bodyPr>
          <a:lstStyle>
            <a:lvl1pPr defTabSz="822959">
              <a:lnSpc>
                <a:spcPct val="110000"/>
              </a:lnSpc>
              <a:defRPr sz="59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40">
                <a:solidFill>
                  <a:srgbClr val="FFCC00"/>
                </a:solidFill>
              </a:rPr>
              <a:t>Ser y Estar</a:t>
            </a:r>
          </a:p>
        </p:txBody>
      </p:sp>
      <p:sp>
        <p:nvSpPr>
          <p:cNvPr id="127" name="Shape 127"/>
          <p:cNvSpPr/>
          <p:nvPr/>
        </p:nvSpPr>
        <p:spPr>
          <a:xfrm>
            <a:off x="2099686" y="4216400"/>
            <a:ext cx="4968440" cy="650240"/>
          </a:xfrm>
          <a:prstGeom prst="rect">
            <a:avLst/>
          </a:prstGeom>
          <a:ln w="12700">
            <a:miter lim="400000"/>
          </a:ln>
          <a:effectLst>
            <a:outerShdw blurRad="63500" dist="53881" dir="2700000" rotWithShape="0">
              <a:srgbClr val="00005B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3200">
                <a:solidFill>
                  <a:srgbClr val="F8F8F8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8F8F8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“to be” or not “to be”…?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9" fill="hold" grpId="2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1" animBg="1" advAuto="0"/>
      <p:bldP spid="127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algn="ctr"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8F8F8"/>
                </a:solidFill>
              </a:rPr>
              <a:t>10</a:t>
            </a:fld>
            <a:endParaRPr sz="1400">
              <a:solidFill>
                <a:srgbClr val="F8F8F8"/>
              </a:solidFill>
            </a:endParaRPr>
          </a:p>
        </p:txBody>
      </p:sp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685800" y="685799"/>
            <a:ext cx="77724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defTabSz="749808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5412" u="sng">
                <a:solidFill>
                  <a:srgbClr val="FFCC00"/>
                </a:solidFill>
                <a:effectLst>
                  <a:outerShdw blurRad="10414" dist="31242" dir="2700000" rotWithShape="0">
                    <a:srgbClr val="000000"/>
                  </a:outerShdw>
                </a:effectLst>
              </a:rPr>
              <a:t>Un Evento</a:t>
            </a:r>
            <a:r>
              <a:rPr sz="5904">
                <a:solidFill>
                  <a:srgbClr val="FFCC00"/>
                </a:solidFill>
                <a:effectLst>
                  <a:outerShdw blurRad="10414" dist="31242" dir="2700000" rotWithShape="0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685800" y="2133600"/>
            <a:ext cx="77724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3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La clase </a:t>
            </a:r>
            <a:r>
              <a:rPr sz="32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</a:t>
            </a:r>
            <a:r>
              <a:rPr sz="3200">
                <a:solidFill>
                  <a:srgbClr val="F8F8F8"/>
                </a:solidFill>
              </a:rPr>
              <a:t> a las ocho.</a:t>
            </a:r>
          </a:p>
          <a:p>
            <a:pPr lvl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La fiesta </a:t>
            </a:r>
            <a:r>
              <a:rPr sz="32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</a:t>
            </a:r>
            <a:r>
              <a:rPr sz="3200">
                <a:solidFill>
                  <a:srgbClr val="F8F8F8"/>
                </a:solidFill>
              </a:rPr>
              <a:t> en mi casa.</a:t>
            </a:r>
          </a:p>
          <a:p>
            <a:pPr lvl="0" algn="ctr">
              <a:lnSpc>
                <a:spcPct val="13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Los conciertos </a:t>
            </a:r>
            <a:r>
              <a:rPr sz="32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son</a:t>
            </a:r>
            <a:r>
              <a:rPr sz="3200">
                <a:solidFill>
                  <a:srgbClr val="F8F8F8"/>
                </a:solidFill>
              </a:rPr>
              <a:t> en el parque.</a:t>
            </a:r>
          </a:p>
        </p:txBody>
      </p:sp>
      <p:pic>
        <p:nvPicPr>
          <p:cNvPr id="182" name="en00508_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6600" y="4343400"/>
            <a:ext cx="2514600" cy="2486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  <p:bldP spid="181" grpId="2" build="p" animBg="1" advAuto="0"/>
      <p:bldP spid="182" grpId="3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algn="ctr"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8F8F8"/>
                </a:solidFill>
              </a:rPr>
              <a:t>11</a:t>
            </a:fld>
            <a:endParaRPr sz="1400">
              <a:solidFill>
                <a:srgbClr val="F8F8F8"/>
              </a:solidFill>
            </a:endParaRPr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685800" y="685799"/>
            <a:ext cx="77724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defTabSz="822959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5400" u="sng">
                <a:solidFill>
                  <a:srgbClr val="FFCC00"/>
                </a:solidFill>
                <a:effectLst>
                  <a:outerShdw blurRad="11430" dist="34289" dir="2700000" rotWithShape="0">
                    <a:srgbClr val="000000"/>
                  </a:outerShdw>
                </a:effectLst>
              </a:rPr>
              <a:t>La preposición “de”</a:t>
            </a:r>
            <a:r>
              <a:rPr sz="5940">
                <a:solidFill>
                  <a:srgbClr val="FFCC00"/>
                </a:solidFill>
                <a:effectLst>
                  <a:outerShdw blurRad="11430" dist="34289" dir="2700000" rotWithShape="0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685800" y="2133600"/>
            <a:ext cx="7772400" cy="1295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94894" lvl="0" indent="-294894" algn="ctr" defTabSz="786384">
              <a:lnSpc>
                <a:spcPct val="13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52" u="sng">
                <a:solidFill>
                  <a:srgbClr val="F8F8F8"/>
                </a:solidFill>
              </a:rPr>
              <a:t>Possession</a:t>
            </a:r>
            <a:r>
              <a:rPr sz="2752">
                <a:solidFill>
                  <a:srgbClr val="F8F8F8"/>
                </a:solidFill>
              </a:rPr>
              <a:t>:</a:t>
            </a:r>
          </a:p>
          <a:p>
            <a:pPr marL="294894" lvl="0" indent="-294894" algn="ctr" defTabSz="786384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752">
                <a:solidFill>
                  <a:srgbClr val="F8F8F8"/>
                </a:solidFill>
              </a:rPr>
              <a:t>El libro </a:t>
            </a:r>
            <a:r>
              <a:rPr sz="2752" u="sng">
                <a:solidFill>
                  <a:srgbClr val="FFCC00"/>
                </a:solidFill>
                <a:effectLst>
                  <a:outerShdw blurRad="10922" dist="21844" dir="2700000" rotWithShape="0">
                    <a:srgbClr val="000000"/>
                  </a:outerShdw>
                </a:effectLst>
              </a:rPr>
              <a:t>es</a:t>
            </a:r>
            <a:r>
              <a:rPr sz="2752">
                <a:solidFill>
                  <a:srgbClr val="F8F8F8"/>
                </a:solidFill>
              </a:rPr>
              <a:t> de María.</a:t>
            </a:r>
          </a:p>
        </p:txBody>
      </p:sp>
      <p:sp>
        <p:nvSpPr>
          <p:cNvPr id="187" name="Shape 187"/>
          <p:cNvSpPr/>
          <p:nvPr/>
        </p:nvSpPr>
        <p:spPr>
          <a:xfrm>
            <a:off x="685800" y="3352800"/>
            <a:ext cx="7772400" cy="1474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 marL="342900" lvl="0" indent="-342900" algn="ctr">
              <a:lnSpc>
                <a:spcPct val="130000"/>
              </a:lnSpc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3200" u="sng">
                <a:solidFill>
                  <a:srgbClr val="F8F8F8"/>
                </a:solidFill>
              </a:rPr>
              <a:t>Material</a:t>
            </a:r>
            <a:r>
              <a:rPr sz="3200">
                <a:solidFill>
                  <a:srgbClr val="F8F8F8"/>
                </a:solidFill>
              </a:rPr>
              <a:t>:</a:t>
            </a:r>
          </a:p>
          <a:p>
            <a:pPr marL="342900" lvl="0" indent="-342900" algn="ctr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El pupitre </a:t>
            </a:r>
            <a:r>
              <a:rPr sz="32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</a:t>
            </a:r>
            <a:r>
              <a:rPr sz="3200">
                <a:solidFill>
                  <a:srgbClr val="F8F8F8"/>
                </a:solidFill>
              </a:rPr>
              <a:t> de metal y plástico.</a:t>
            </a:r>
          </a:p>
        </p:txBody>
      </p:sp>
      <p:pic>
        <p:nvPicPr>
          <p:cNvPr id="188" name="bs01001_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3612" y="4953000"/>
            <a:ext cx="2135188" cy="1735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4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1" animBg="1" advAuto="0"/>
      <p:bldP spid="186" grpId="2" animBg="1" advAuto="0"/>
      <p:bldP spid="187" grpId="3" animBg="1" advAuto="0"/>
      <p:bldP spid="188" grpId="4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algn="ctr"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8F8F8"/>
                </a:solidFill>
              </a:rPr>
              <a:t>12</a:t>
            </a:fld>
            <a:endParaRPr sz="1400">
              <a:solidFill>
                <a:srgbClr val="F8F8F8"/>
              </a:solidFill>
            </a:endParaRPr>
          </a:p>
        </p:txBody>
      </p:sp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685800" y="914399"/>
            <a:ext cx="7772400" cy="1143002"/>
          </a:xfrm>
          <a:prstGeom prst="rect">
            <a:avLst/>
          </a:prstGeom>
          <a:effectLst>
            <a:outerShdw blurRad="63500" dist="35921" dir="2700000" rotWithShape="0">
              <a:srgbClr val="00005B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CC00"/>
                </a:solidFill>
              </a:rPr>
              <a:t>Los usos del verbo </a:t>
            </a:r>
            <a:r>
              <a:rPr sz="4400" u="sng">
                <a:solidFill>
                  <a:srgbClr val="FFCC00"/>
                </a:solidFill>
              </a:rPr>
              <a:t>Estar</a:t>
            </a:r>
            <a:r>
              <a:rPr sz="4400">
                <a:solidFill>
                  <a:srgbClr val="FFCC00"/>
                </a:solidFill>
              </a:rPr>
              <a:t>: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xfrm>
            <a:off x="685800" y="2286000"/>
            <a:ext cx="8001000" cy="304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Location of a person or thing             (</a:t>
            </a:r>
            <a:r>
              <a:rPr sz="3200">
                <a:solidFill>
                  <a:srgbClr val="FFCC00"/>
                </a:solidFill>
              </a:rPr>
              <a:t>la localización</a:t>
            </a:r>
            <a:r>
              <a:rPr sz="3200">
                <a:solidFill>
                  <a:srgbClr val="F8F8F8"/>
                </a:solidFill>
              </a:rPr>
              <a:t>)</a:t>
            </a:r>
          </a:p>
          <a:p>
            <a:pPr lvl="0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Conditions (</a:t>
            </a:r>
            <a:r>
              <a:rPr sz="3200">
                <a:solidFill>
                  <a:srgbClr val="FFCC00"/>
                </a:solidFill>
              </a:rPr>
              <a:t>las condiciones</a:t>
            </a:r>
            <a:r>
              <a:rPr sz="3200">
                <a:solidFill>
                  <a:srgbClr val="F8F8F8"/>
                </a:solidFill>
              </a:rPr>
              <a:t>)</a:t>
            </a:r>
          </a:p>
          <a:p>
            <a:pPr lvl="0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Impressions or opinions (</a:t>
            </a:r>
            <a:r>
              <a:rPr sz="3200">
                <a:solidFill>
                  <a:srgbClr val="FFCC00"/>
                </a:solidFill>
              </a:rPr>
              <a:t>las opiniones</a:t>
            </a:r>
            <a:r>
              <a:rPr sz="3200">
                <a:solidFill>
                  <a:srgbClr val="F8F8F8"/>
                </a:solidFill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1" animBg="1" advAuto="0"/>
      <p:bldP spid="192" grpId="2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algn="ctr"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8F8F8"/>
                </a:solidFill>
              </a:rPr>
              <a:t>13</a:t>
            </a:fld>
            <a:endParaRPr sz="1400">
              <a:solidFill>
                <a:srgbClr val="F8F8F8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921761" y="822324"/>
            <a:ext cx="7332227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Algunos Adjetivos con ESTAR:</a:t>
            </a:r>
          </a:p>
        </p:txBody>
      </p:sp>
      <p:sp>
        <p:nvSpPr>
          <p:cNvPr id="196" name="Shape 196"/>
          <p:cNvSpPr/>
          <p:nvPr/>
        </p:nvSpPr>
        <p:spPr>
          <a:xfrm>
            <a:off x="1431925" y="2587625"/>
            <a:ext cx="1405866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8F8F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</a:rPr>
              <a:t>cansado</a:t>
            </a:r>
          </a:p>
        </p:txBody>
      </p:sp>
      <p:sp>
        <p:nvSpPr>
          <p:cNvPr id="197" name="Shape 197"/>
          <p:cNvSpPr/>
          <p:nvPr/>
        </p:nvSpPr>
        <p:spPr>
          <a:xfrm>
            <a:off x="5241925" y="2206625"/>
            <a:ext cx="1316966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8F8F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</a:rPr>
              <a:t>abierto</a:t>
            </a:r>
          </a:p>
        </p:txBody>
      </p:sp>
      <p:sp>
        <p:nvSpPr>
          <p:cNvPr id="198" name="Shape 198"/>
          <p:cNvSpPr/>
          <p:nvPr/>
        </p:nvSpPr>
        <p:spPr>
          <a:xfrm>
            <a:off x="2651124" y="4645025"/>
            <a:ext cx="1401179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8F8F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</a:rPr>
              <a:t>cerrado</a:t>
            </a:r>
          </a:p>
        </p:txBody>
      </p:sp>
      <p:sp>
        <p:nvSpPr>
          <p:cNvPr id="199" name="Shape 199"/>
          <p:cNvSpPr/>
          <p:nvPr/>
        </p:nvSpPr>
        <p:spPr>
          <a:xfrm>
            <a:off x="3489325" y="3044825"/>
            <a:ext cx="1475666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8F8F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</a:rPr>
              <a:t>nervioso</a:t>
            </a:r>
          </a:p>
        </p:txBody>
      </p:sp>
      <p:sp>
        <p:nvSpPr>
          <p:cNvPr id="200" name="Shape 200"/>
          <p:cNvSpPr/>
          <p:nvPr/>
        </p:nvSpPr>
        <p:spPr>
          <a:xfrm>
            <a:off x="6308725" y="4645025"/>
            <a:ext cx="1494766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8F8F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</a:rPr>
              <a:t>enfermo</a:t>
            </a:r>
          </a:p>
        </p:txBody>
      </p:sp>
      <p:sp>
        <p:nvSpPr>
          <p:cNvPr id="201" name="Shape 201"/>
          <p:cNvSpPr/>
          <p:nvPr/>
        </p:nvSpPr>
        <p:spPr>
          <a:xfrm>
            <a:off x="517525" y="4187825"/>
            <a:ext cx="877848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8F8F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</a:rPr>
              <a:t>libre</a:t>
            </a:r>
          </a:p>
        </p:txBody>
      </p:sp>
      <p:sp>
        <p:nvSpPr>
          <p:cNvPr id="202" name="Shape 202"/>
          <p:cNvSpPr/>
          <p:nvPr/>
        </p:nvSpPr>
        <p:spPr>
          <a:xfrm>
            <a:off x="6308725" y="5940425"/>
            <a:ext cx="1563003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8F8F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</a:rPr>
              <a:t>contento</a:t>
            </a:r>
          </a:p>
        </p:txBody>
      </p:sp>
      <p:sp>
        <p:nvSpPr>
          <p:cNvPr id="203" name="Shape 203"/>
          <p:cNvSpPr/>
          <p:nvPr/>
        </p:nvSpPr>
        <p:spPr>
          <a:xfrm>
            <a:off x="5943600" y="3425825"/>
            <a:ext cx="1054259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8F8F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</a:rPr>
              <a:t>limpio</a:t>
            </a:r>
          </a:p>
        </p:txBody>
      </p:sp>
      <p:sp>
        <p:nvSpPr>
          <p:cNvPr id="204" name="Shape 204"/>
          <p:cNvSpPr/>
          <p:nvPr/>
        </p:nvSpPr>
        <p:spPr>
          <a:xfrm>
            <a:off x="2041525" y="6016625"/>
            <a:ext cx="1426702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8F8F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</a:rPr>
              <a:t>ocupado</a:t>
            </a:r>
          </a:p>
        </p:txBody>
      </p:sp>
      <p:sp>
        <p:nvSpPr>
          <p:cNvPr id="205" name="Shape 205"/>
          <p:cNvSpPr/>
          <p:nvPr/>
        </p:nvSpPr>
        <p:spPr>
          <a:xfrm>
            <a:off x="4479925" y="5254625"/>
            <a:ext cx="931501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8F8F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</a:rPr>
              <a:t>sucio</a:t>
            </a:r>
          </a:p>
        </p:txBody>
      </p:sp>
      <p:sp>
        <p:nvSpPr>
          <p:cNvPr id="206" name="Shape 206"/>
          <p:cNvSpPr/>
          <p:nvPr/>
        </p:nvSpPr>
        <p:spPr>
          <a:xfrm>
            <a:off x="3034402" y="1597025"/>
            <a:ext cx="3084721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effectLst/>
              </a:defRPr>
            </a:pPr>
            <a:r>
              <a:rPr sz="28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(unas condiciones)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3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4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" presetClass="entr" presetSubtype="0" fill="hold" grpId="6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" presetClass="entr" presetSubtype="0" fill="hold" grpId="8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" presetClass="entr" presetSubtype="0" fill="hold" grpId="9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" presetClass="entr" presetSubtype="0" fill="hold" grpId="1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" presetClass="entr" presetSubtype="0" fill="hold" grpId="1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1" presetClass="entr" presetSubtype="0" fill="hold" grpId="1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1" animBg="1" advAuto="0"/>
      <p:bldP spid="196" grpId="3" animBg="1" advAuto="0"/>
      <p:bldP spid="197" grpId="4" animBg="1" advAuto="0"/>
      <p:bldP spid="198" grpId="5" animBg="1" advAuto="0"/>
      <p:bldP spid="199" grpId="6" animBg="1" advAuto="0"/>
      <p:bldP spid="200" grpId="7" animBg="1" advAuto="0"/>
      <p:bldP spid="201" grpId="8" animBg="1" advAuto="0"/>
      <p:bldP spid="202" grpId="9" animBg="1" advAuto="0"/>
      <p:bldP spid="203" grpId="10" animBg="1" advAuto="0"/>
      <p:bldP spid="204" grpId="11" animBg="1" advAuto="0"/>
      <p:bldP spid="205" grpId="12" animBg="1" advAuto="0"/>
      <p:bldP spid="206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sldNum" sz="quarter" idx="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algn="ctr"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8F8F8"/>
                </a:solidFill>
              </a:rPr>
              <a:t>14</a:t>
            </a:fld>
            <a:endParaRPr sz="1400">
              <a:solidFill>
                <a:srgbClr val="F8F8F8"/>
              </a:solidFill>
            </a:endParaRPr>
          </a:p>
        </p:txBody>
      </p:sp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685800" y="685799"/>
            <a:ext cx="77724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defTabSz="822959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5940" u="sng">
                <a:solidFill>
                  <a:srgbClr val="FFCC00"/>
                </a:solidFill>
                <a:effectLst>
                  <a:outerShdw blurRad="11430" dist="34289" dir="2700000" rotWithShape="0">
                    <a:srgbClr val="000000"/>
                  </a:outerShdw>
                </a:effectLst>
              </a:rPr>
              <a:t>La Localización</a:t>
            </a:r>
            <a:r>
              <a:rPr sz="5940">
                <a:solidFill>
                  <a:srgbClr val="FFCC00"/>
                </a:solidFill>
                <a:effectLst>
                  <a:outerShdw blurRad="11430" dist="34289" dir="2700000" rotWithShape="0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idx="1"/>
          </p:nvPr>
        </p:nvSpPr>
        <p:spPr>
          <a:xfrm>
            <a:off x="685800" y="2133600"/>
            <a:ext cx="77724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3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Madrid </a:t>
            </a:r>
            <a:r>
              <a:rPr sz="32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está</a:t>
            </a:r>
            <a:r>
              <a:rPr sz="3200">
                <a:solidFill>
                  <a:srgbClr val="F8F8F8"/>
                </a:solidFill>
              </a:rPr>
              <a:t> en España.</a:t>
            </a:r>
          </a:p>
          <a:p>
            <a:pPr lvl="0" algn="ctr">
              <a:lnSpc>
                <a:spcPct val="13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Mis libros </a:t>
            </a:r>
            <a:r>
              <a:rPr sz="32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están</a:t>
            </a:r>
            <a:r>
              <a:rPr sz="3200">
                <a:solidFill>
                  <a:srgbClr val="F8F8F8"/>
                </a:solidFill>
              </a:rPr>
              <a:t> en mi casa.</a:t>
            </a:r>
          </a:p>
          <a:p>
            <a:pPr lvl="0" algn="ctr">
              <a:lnSpc>
                <a:spcPct val="13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¿Dónde </a:t>
            </a:r>
            <a:r>
              <a:rPr sz="32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estáis</a:t>
            </a:r>
            <a:r>
              <a:rPr sz="3200">
                <a:solidFill>
                  <a:srgbClr val="F8F8F8"/>
                </a:solidFill>
              </a:rPr>
              <a:t> vosotros?</a:t>
            </a:r>
          </a:p>
        </p:txBody>
      </p:sp>
      <p:pic>
        <p:nvPicPr>
          <p:cNvPr id="211" name="an00106_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750" y="4730750"/>
            <a:ext cx="2474913" cy="2127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5" presetClass="entr" presetSubtype="9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1" animBg="1" advAuto="0"/>
      <p:bldP spid="210" grpId="2" build="p" animBg="1" advAuto="0"/>
      <p:bldP spid="211" grpId="3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algn="ctr"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8F8F8"/>
                </a:solidFill>
              </a:rPr>
              <a:t>15</a:t>
            </a:fld>
            <a:endParaRPr sz="1400">
              <a:solidFill>
                <a:srgbClr val="F8F8F8"/>
              </a:solidFill>
            </a:endParaRPr>
          </a:p>
        </p:txBody>
      </p:sp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685800" y="685799"/>
            <a:ext cx="77724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defTabSz="822959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5940" u="sng">
                <a:solidFill>
                  <a:srgbClr val="FFCC00"/>
                </a:solidFill>
                <a:effectLst>
                  <a:outerShdw blurRad="11430" dist="34289" dir="2700000" rotWithShape="0">
                    <a:srgbClr val="000000"/>
                  </a:outerShdw>
                </a:effectLst>
              </a:rPr>
              <a:t>Las Condiciones</a:t>
            </a:r>
            <a:r>
              <a:rPr sz="5940">
                <a:solidFill>
                  <a:srgbClr val="FFCC00"/>
                </a:solidFill>
                <a:effectLst>
                  <a:outerShdw blurRad="11430" dist="34289" dir="2700000" rotWithShape="0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215" name="Shape 215"/>
          <p:cNvSpPr>
            <a:spLocks noGrp="1"/>
          </p:cNvSpPr>
          <p:nvPr>
            <p:ph type="body" idx="1"/>
          </p:nvPr>
        </p:nvSpPr>
        <p:spPr>
          <a:xfrm>
            <a:off x="685800" y="2133600"/>
            <a:ext cx="77724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3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El teléfono </a:t>
            </a:r>
            <a:r>
              <a:rPr sz="32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está</a:t>
            </a:r>
            <a:r>
              <a:rPr sz="3200">
                <a:solidFill>
                  <a:srgbClr val="F8F8F8"/>
                </a:solidFill>
              </a:rPr>
              <a:t> libre ahora.</a:t>
            </a:r>
          </a:p>
          <a:p>
            <a:pPr lvl="0" algn="ctr">
              <a:lnSpc>
                <a:spcPct val="13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Marcos y Elena </a:t>
            </a:r>
            <a:r>
              <a:rPr sz="32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están</a:t>
            </a:r>
            <a:r>
              <a:rPr sz="3200">
                <a:solidFill>
                  <a:srgbClr val="F8F8F8"/>
                </a:solidFill>
              </a:rPr>
              <a:t> nerviosos.</a:t>
            </a:r>
          </a:p>
          <a:p>
            <a:pPr lvl="0" algn="ctr">
              <a:lnSpc>
                <a:spcPct val="13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Mateo siempre </a:t>
            </a:r>
            <a:r>
              <a:rPr sz="32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está</a:t>
            </a:r>
            <a:r>
              <a:rPr sz="3200">
                <a:solidFill>
                  <a:srgbClr val="F8F8F8"/>
                </a:solidFill>
              </a:rPr>
              <a:t> contento.</a:t>
            </a:r>
          </a:p>
        </p:txBody>
      </p:sp>
      <p:pic>
        <p:nvPicPr>
          <p:cNvPr id="216" name="pe03704_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5200" y="4495800"/>
            <a:ext cx="2163763" cy="236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5" presetClass="entr" presetSubtype="9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1" animBg="1" advAuto="0"/>
      <p:bldP spid="215" grpId="2" build="p" animBg="1" advAuto="0"/>
      <p:bldP spid="216" grpId="3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algn="ctr"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8F8F8"/>
                </a:solidFill>
              </a:rPr>
              <a:t>16</a:t>
            </a:fld>
            <a:endParaRPr sz="1400">
              <a:solidFill>
                <a:srgbClr val="F8F8F8"/>
              </a:solidFill>
            </a:endParaRPr>
          </a:p>
        </p:txBody>
      </p:sp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685800" y="685799"/>
            <a:ext cx="77724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defTabSz="822959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5940" u="sng">
                <a:solidFill>
                  <a:srgbClr val="FFCC00"/>
                </a:solidFill>
                <a:effectLst>
                  <a:outerShdw blurRad="11430" dist="34289" dir="2700000" rotWithShape="0">
                    <a:srgbClr val="000000"/>
                  </a:outerShdw>
                </a:effectLst>
              </a:rPr>
              <a:t>Las Opiniones</a:t>
            </a:r>
            <a:r>
              <a:rPr sz="5940">
                <a:solidFill>
                  <a:srgbClr val="FFCC00"/>
                </a:solidFill>
                <a:effectLst>
                  <a:outerShdw blurRad="11430" dist="34289" dir="2700000" rotWithShape="0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xfrm>
            <a:off x="685800" y="2133600"/>
            <a:ext cx="7772400" cy="281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12039" lvl="0" indent="-312039" algn="ctr" defTabSz="832104">
              <a:lnSpc>
                <a:spcPct val="13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12">
                <a:solidFill>
                  <a:srgbClr val="F8F8F8"/>
                </a:solidFill>
              </a:rPr>
              <a:t>Tu hermana </a:t>
            </a:r>
            <a:r>
              <a:rPr sz="2912" u="sng">
                <a:solidFill>
                  <a:srgbClr val="FFCC00"/>
                </a:solidFill>
                <a:effectLst>
                  <a:outerShdw blurRad="11557" dist="23114" dir="2700000" rotWithShape="0">
                    <a:srgbClr val="000000"/>
                  </a:outerShdw>
                </a:effectLst>
              </a:rPr>
              <a:t>está</a:t>
            </a:r>
            <a:r>
              <a:rPr sz="2912">
                <a:solidFill>
                  <a:srgbClr val="F8F8F8"/>
                </a:solidFill>
              </a:rPr>
              <a:t> bonita hoy.</a:t>
            </a:r>
          </a:p>
          <a:p>
            <a:pPr marL="312039" lvl="0" indent="-312039" algn="ctr" defTabSz="832104">
              <a:lnSpc>
                <a:spcPct val="13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12">
                <a:solidFill>
                  <a:srgbClr val="F8F8F8"/>
                </a:solidFill>
              </a:rPr>
              <a:t>El pescado </a:t>
            </a:r>
            <a:r>
              <a:rPr sz="2912" u="sng">
                <a:solidFill>
                  <a:srgbClr val="FFCC00"/>
                </a:solidFill>
                <a:effectLst>
                  <a:outerShdw blurRad="11557" dist="23114" dir="2700000" rotWithShape="0">
                    <a:srgbClr val="000000"/>
                  </a:outerShdw>
                </a:effectLst>
              </a:rPr>
              <a:t>está</a:t>
            </a:r>
            <a:r>
              <a:rPr sz="2912">
                <a:solidFill>
                  <a:srgbClr val="F8F8F8"/>
                </a:solidFill>
              </a:rPr>
              <a:t> muy bueno.</a:t>
            </a:r>
          </a:p>
          <a:p>
            <a:pPr marL="312039" lvl="0" indent="-312039" algn="ctr" defTabSz="832104">
              <a:lnSpc>
                <a:spcPct val="13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912">
                <a:solidFill>
                  <a:srgbClr val="F8F8F8"/>
                </a:solidFill>
              </a:rPr>
              <a:t>El Sr. Sanchez </a:t>
            </a:r>
            <a:r>
              <a:rPr sz="2912" u="sng">
                <a:solidFill>
                  <a:srgbClr val="FFCC00"/>
                </a:solidFill>
                <a:effectLst>
                  <a:outerShdw blurRad="11557" dist="23114" dir="2700000" rotWithShape="0">
                    <a:srgbClr val="000000"/>
                  </a:outerShdw>
                </a:effectLst>
              </a:rPr>
              <a:t>está</a:t>
            </a:r>
            <a:r>
              <a:rPr sz="2912">
                <a:solidFill>
                  <a:srgbClr val="F8F8F8"/>
                </a:solidFill>
              </a:rPr>
              <a:t> joven cuando juega al fútbol.</a:t>
            </a:r>
          </a:p>
        </p:txBody>
      </p:sp>
      <p:pic>
        <p:nvPicPr>
          <p:cNvPr id="221" name="j0079256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4495800"/>
            <a:ext cx="2016125" cy="213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5" presetClass="entr" presetSubtype="9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1" animBg="1" advAuto="0"/>
      <p:bldP spid="220" grpId="2" build="p" animBg="1" advAuto="0"/>
      <p:bldP spid="221" grpId="3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sldNum" sz="quarter" idx="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algn="ctr"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8F8F8"/>
                </a:solidFill>
              </a:rPr>
              <a:t>17</a:t>
            </a:fld>
            <a:endParaRPr sz="1400">
              <a:solidFill>
                <a:srgbClr val="F8F8F8"/>
              </a:solidFill>
            </a:endParaRPr>
          </a:p>
        </p:txBody>
      </p:sp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xfrm>
            <a:off x="685800" y="914399"/>
            <a:ext cx="77724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defTabSz="612648">
              <a:defRPr sz="1800">
                <a:solidFill>
                  <a:srgbClr val="000000"/>
                </a:solidFill>
              </a:defRPr>
            </a:pPr>
            <a:r>
              <a:rPr sz="2948">
                <a:solidFill>
                  <a:srgbClr val="FFCC00"/>
                </a:solidFill>
                <a:effectLst>
                  <a:outerShdw blurRad="8509" dist="17018" dir="2700000" rotWithShape="0">
                    <a:srgbClr val="000000"/>
                  </a:outerShdw>
                </a:effectLst>
              </a:rPr>
              <a:t>¿Cuáles son los usos </a:t>
            </a:r>
            <a:br>
              <a:rPr sz="2948">
                <a:solidFill>
                  <a:srgbClr val="FFCC00"/>
                </a:solidFill>
                <a:effectLst>
                  <a:outerShdw blurRad="8509" dist="17018" dir="2700000" rotWithShape="0">
                    <a:srgbClr val="000000"/>
                  </a:outerShdw>
                </a:effectLst>
              </a:rPr>
            </a:br>
            <a:r>
              <a:rPr sz="2948">
                <a:solidFill>
                  <a:srgbClr val="FFCC00"/>
                </a:solidFill>
                <a:effectLst>
                  <a:outerShdw blurRad="8509" dist="17018" dir="2700000" rotWithShape="0">
                    <a:srgbClr val="000000"/>
                  </a:outerShdw>
                </a:effectLst>
              </a:rPr>
              <a:t>de estos verbos?</a:t>
            </a:r>
          </a:p>
        </p:txBody>
      </p:sp>
      <p:pic>
        <p:nvPicPr>
          <p:cNvPr id="225" name="bd05558_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7975" y="2286000"/>
            <a:ext cx="3446463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1" animBg="1" advAuto="0"/>
      <p:bldP spid="225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sldNum" sz="quarter" idx="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algn="ctr"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8F8F8"/>
                </a:solidFill>
              </a:rPr>
              <a:t>18</a:t>
            </a:fld>
            <a:endParaRPr sz="1400">
              <a:solidFill>
                <a:srgbClr val="F8F8F8"/>
              </a:solidFill>
            </a:endParaRPr>
          </a:p>
        </p:txBody>
      </p:sp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685800" y="685799"/>
            <a:ext cx="7772400" cy="1143002"/>
          </a:xfrm>
          <a:prstGeom prst="rect">
            <a:avLst/>
          </a:prstGeom>
          <a:effectLst>
            <a:outerShdw blurRad="63500" dist="35921" dir="2700000" rotWithShape="0">
              <a:srgbClr val="00005B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CC00"/>
                </a:solidFill>
              </a:rPr>
              <a:t>Los usos del verbo </a:t>
            </a:r>
            <a:r>
              <a:rPr sz="4400" u="sng">
                <a:solidFill>
                  <a:srgbClr val="FFCC00"/>
                </a:solidFill>
              </a:rPr>
              <a:t>Ser</a:t>
            </a:r>
            <a:r>
              <a:rPr sz="4400">
                <a:solidFill>
                  <a:srgbClr val="FFCC00"/>
                </a:solidFill>
              </a:rPr>
              <a:t>: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xfrm>
            <a:off x="1752600" y="1752600"/>
            <a:ext cx="5638800" cy="4800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43328" lvl="0" indent="-343328" algn="ctr" defTabSz="813816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F8F8F8"/>
                </a:solidFill>
                <a:effectLst>
                  <a:outerShdw blurRad="11303" dist="22606" dir="2700000" rotWithShape="0">
                    <a:srgbClr val="000000"/>
                  </a:outerShdw>
                </a:effectLst>
              </a:rPr>
              <a:t>el origen</a:t>
            </a:r>
          </a:p>
          <a:p>
            <a:pPr marL="343328" lvl="0" indent="-343328" algn="ctr" defTabSz="813816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F8F8F8"/>
                </a:solidFill>
                <a:effectLst>
                  <a:outerShdw blurRad="11303" dist="22606" dir="2700000" rotWithShape="0">
                    <a:srgbClr val="000000"/>
                  </a:outerShdw>
                </a:effectLst>
              </a:rPr>
              <a:t>la identificación</a:t>
            </a:r>
          </a:p>
          <a:p>
            <a:pPr marL="343328" lvl="0" indent="-343328" algn="ctr" defTabSz="813816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F8F8F8"/>
                </a:solidFill>
                <a:effectLst>
                  <a:outerShdw blurRad="11303" dist="22606" dir="2700000" rotWithShape="0">
                    <a:srgbClr val="000000"/>
                  </a:outerShdw>
                </a:effectLst>
              </a:rPr>
              <a:t>las características</a:t>
            </a:r>
          </a:p>
          <a:p>
            <a:pPr marL="343328" lvl="0" indent="-343328" algn="ctr" defTabSz="813816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F8F8F8"/>
                </a:solidFill>
                <a:effectLst>
                  <a:outerShdw blurRad="11303" dist="22606" dir="2700000" rotWithShape="0">
                    <a:srgbClr val="000000"/>
                  </a:outerShdw>
                </a:effectLst>
              </a:rPr>
              <a:t>la hora</a:t>
            </a:r>
          </a:p>
          <a:p>
            <a:pPr marL="343328" lvl="0" indent="-343328" algn="ctr" defTabSz="813816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F8F8F8"/>
                </a:solidFill>
                <a:effectLst>
                  <a:outerShdw blurRad="11303" dist="22606" dir="2700000" rotWithShape="0">
                    <a:srgbClr val="000000"/>
                  </a:outerShdw>
                </a:effectLst>
              </a:rPr>
              <a:t>un evento</a:t>
            </a:r>
          </a:p>
          <a:p>
            <a:pPr marL="343328" lvl="0" indent="-343328" algn="ctr" defTabSz="813816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F8F8F8"/>
                </a:solidFill>
                <a:effectLst>
                  <a:outerShdw blurRad="11303" dist="22606" dir="2700000" rotWithShape="0">
                    <a:srgbClr val="000000"/>
                  </a:outerShdw>
                </a:effectLst>
              </a:rPr>
              <a:t>possession, material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animBg="1" advAuto="0"/>
      <p:bldP spid="229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sldNum" sz="quarter" idx="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algn="ctr"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8F8F8"/>
                </a:solidFill>
              </a:rPr>
              <a:t>19</a:t>
            </a:fld>
            <a:endParaRPr sz="1400">
              <a:solidFill>
                <a:srgbClr val="F8F8F8"/>
              </a:solidFill>
            </a:endParaRPr>
          </a:p>
        </p:txBody>
      </p:sp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685800" y="914399"/>
            <a:ext cx="7772400" cy="1143002"/>
          </a:xfrm>
          <a:prstGeom prst="rect">
            <a:avLst/>
          </a:prstGeom>
          <a:effectLst>
            <a:outerShdw blurRad="63500" dist="35921" dir="2700000" rotWithShape="0">
              <a:srgbClr val="00005B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CC00"/>
                </a:solidFill>
              </a:rPr>
              <a:t>Los usos del verbo </a:t>
            </a:r>
            <a:r>
              <a:rPr sz="4400" u="sng">
                <a:solidFill>
                  <a:srgbClr val="FFCC00"/>
                </a:solidFill>
              </a:rPr>
              <a:t>Estar</a:t>
            </a:r>
            <a:r>
              <a:rPr sz="4400">
                <a:solidFill>
                  <a:srgbClr val="FFCC00"/>
                </a:solidFill>
              </a:rPr>
              <a:t>:</a:t>
            </a:r>
          </a:p>
        </p:txBody>
      </p:sp>
      <p:sp>
        <p:nvSpPr>
          <p:cNvPr id="233" name="Shape 233"/>
          <p:cNvSpPr>
            <a:spLocks noGrp="1"/>
          </p:cNvSpPr>
          <p:nvPr>
            <p:ph type="body" idx="1"/>
          </p:nvPr>
        </p:nvSpPr>
        <p:spPr>
          <a:xfrm>
            <a:off x="2628900" y="2667000"/>
            <a:ext cx="3886200" cy="304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85762" lvl="0" indent="-385762" algn="ctr">
              <a:lnSpc>
                <a:spcPct val="13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8F8F8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la localización</a:t>
            </a:r>
          </a:p>
          <a:p>
            <a:pPr marL="385762" lvl="0" indent="-385762" algn="ctr">
              <a:lnSpc>
                <a:spcPct val="13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8F8F8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las condiciones</a:t>
            </a:r>
          </a:p>
          <a:p>
            <a:pPr marL="385762" lvl="0" indent="-385762" algn="ctr">
              <a:lnSpc>
                <a:spcPct val="130000"/>
              </a:lnSpc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8F8F8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las opiniones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1" animBg="1" advAuto="0"/>
      <p:bldP spid="233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algn="ctr"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8F8F8"/>
                </a:solidFill>
              </a:rPr>
              <a:t>2</a:t>
            </a:fld>
            <a:endParaRPr sz="1400">
              <a:solidFill>
                <a:srgbClr val="F8F8F8"/>
              </a:solidFill>
            </a:endParaRPr>
          </a:p>
        </p:txBody>
      </p:sp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685800" y="914399"/>
            <a:ext cx="77724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Ser y Estar en español…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4648200" y="2971800"/>
            <a:ext cx="3810000" cy="2971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12039" lvl="0" indent="-312039" defTabSz="832104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548">
                <a:solidFill>
                  <a:srgbClr val="F8F8F8"/>
                </a:solidFill>
              </a:rPr>
              <a:t>Both verbs mean “to be”</a:t>
            </a:r>
          </a:p>
          <a:p>
            <a:pPr marL="312039" lvl="0" indent="-312039" defTabSz="832104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548">
                <a:solidFill>
                  <a:srgbClr val="F8F8F8"/>
                </a:solidFill>
              </a:rPr>
              <a:t>Used in </a:t>
            </a:r>
            <a:r>
              <a:rPr sz="2548" u="sng">
                <a:solidFill>
                  <a:srgbClr val="F8F8F8"/>
                </a:solidFill>
              </a:rPr>
              <a:t>very different</a:t>
            </a:r>
            <a:r>
              <a:rPr sz="2548">
                <a:solidFill>
                  <a:srgbClr val="F8F8F8"/>
                </a:solidFill>
              </a:rPr>
              <a:t> cases</a:t>
            </a:r>
          </a:p>
          <a:p>
            <a:pPr marL="312039" lvl="0" indent="-312039" defTabSz="832104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548">
                <a:solidFill>
                  <a:srgbClr val="F8F8F8"/>
                </a:solidFill>
              </a:rPr>
              <a:t>Irregular conjugations</a:t>
            </a:r>
          </a:p>
        </p:txBody>
      </p:sp>
      <p:pic>
        <p:nvPicPr>
          <p:cNvPr id="132" name="bs01923_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4275" y="2971800"/>
            <a:ext cx="2811463" cy="297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3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1" animBg="1" advAuto="0"/>
      <p:bldP spid="131" grpId="3" build="p" animBg="1" advAuto="0"/>
      <p:bldP spid="132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algn="ctr"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8F8F8"/>
                </a:solidFill>
              </a:rPr>
              <a:t>20</a:t>
            </a:fld>
            <a:endParaRPr sz="1400">
              <a:solidFill>
                <a:srgbClr val="F8F8F8"/>
              </a:solidFill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4267200" y="5791200"/>
            <a:ext cx="990600" cy="609600"/>
          </a:xfrm>
          <a:prstGeom prst="rect">
            <a:avLst/>
          </a:prstGeom>
          <a:solidFill>
            <a:srgbClr val="F8F8F8"/>
          </a:solidFill>
          <a:ln w="12700" cap="sq">
            <a:solidFill>
              <a:srgbClr val="350035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8F8F8"/>
                </a:solidFill>
              </a:defRPr>
            </a:pP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2514600" y="5105400"/>
            <a:ext cx="838200" cy="609600"/>
          </a:xfrm>
          <a:prstGeom prst="rect">
            <a:avLst/>
          </a:prstGeom>
          <a:solidFill>
            <a:srgbClr val="F8F8F8"/>
          </a:solidFill>
          <a:ln w="12700" cap="sq">
            <a:solidFill>
              <a:srgbClr val="350035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8F8F8"/>
                </a:solidFill>
              </a:defRPr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4038600" y="4419600"/>
            <a:ext cx="609600" cy="533400"/>
          </a:xfrm>
          <a:prstGeom prst="rect">
            <a:avLst/>
          </a:prstGeom>
          <a:solidFill>
            <a:srgbClr val="F8F8F8"/>
          </a:solidFill>
          <a:ln w="12700" cap="sq">
            <a:solidFill>
              <a:srgbClr val="350035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8F8F8"/>
                </a:solidFill>
              </a:defRPr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2667000" y="3733800"/>
            <a:ext cx="838200" cy="609600"/>
          </a:xfrm>
          <a:prstGeom prst="rect">
            <a:avLst/>
          </a:prstGeom>
          <a:solidFill>
            <a:srgbClr val="F8F8F8"/>
          </a:solidFill>
          <a:ln w="12700" cap="sq">
            <a:solidFill>
              <a:srgbClr val="350035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8F8F8"/>
                </a:solidFill>
              </a:defRPr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1981200" y="3048000"/>
            <a:ext cx="838200" cy="609600"/>
          </a:xfrm>
          <a:prstGeom prst="rect">
            <a:avLst/>
          </a:prstGeom>
          <a:solidFill>
            <a:srgbClr val="F8F8F8"/>
          </a:solidFill>
          <a:ln w="12700" cap="sq">
            <a:solidFill>
              <a:srgbClr val="350035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8F8F8"/>
                </a:solidFill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2362200" y="2362200"/>
            <a:ext cx="609600" cy="533400"/>
          </a:xfrm>
          <a:prstGeom prst="rect">
            <a:avLst/>
          </a:prstGeom>
          <a:solidFill>
            <a:srgbClr val="F8F8F8"/>
          </a:solidFill>
          <a:ln w="12700" cap="sq">
            <a:solidFill>
              <a:srgbClr val="350035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8F8F8"/>
                </a:solidFill>
              </a:defRPr>
            </a:pPr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xfrm>
            <a:off x="685800" y="914399"/>
            <a:ext cx="77724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822959">
              <a:defRPr sz="5940">
                <a:effectLst>
                  <a:outerShdw blurRad="11430" dist="34289" dir="27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940">
                <a:solidFill>
                  <a:srgbClr val="FFCC00"/>
                </a:solidFill>
                <a:effectLst>
                  <a:outerShdw blurRad="11430" dist="34289" dir="2700000" rotWithShape="0">
                    <a:srgbClr val="000000"/>
                  </a:outerShdw>
                </a:effectLst>
              </a:rPr>
              <a:t>¡Practicamos!</a:t>
            </a:r>
          </a:p>
        </p:txBody>
      </p:sp>
      <p:sp>
        <p:nvSpPr>
          <p:cNvPr id="243" name="Shape 243"/>
          <p:cNvSpPr/>
          <p:nvPr/>
        </p:nvSpPr>
        <p:spPr>
          <a:xfrm>
            <a:off x="920844" y="2362200"/>
            <a:ext cx="7381687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8F8F8"/>
                </a:solidFill>
              </a:rPr>
              <a:t>Mi amigo   </a:t>
            </a:r>
            <a:r>
              <a:rPr sz="24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   /   está</a:t>
            </a:r>
            <a:r>
              <a:rPr sz="2400">
                <a:solidFill>
                  <a:srgbClr val="F8F8F8"/>
                </a:solidFill>
              </a:rPr>
              <a:t>   de la República Dominicana.</a:t>
            </a:r>
          </a:p>
        </p:txBody>
      </p:sp>
      <p:sp>
        <p:nvSpPr>
          <p:cNvPr id="244" name="Shape 244"/>
          <p:cNvSpPr/>
          <p:nvPr/>
        </p:nvSpPr>
        <p:spPr>
          <a:xfrm>
            <a:off x="2031895" y="3078162"/>
            <a:ext cx="5237372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Son   /   Están</a:t>
            </a:r>
            <a:r>
              <a:rPr sz="2400">
                <a:solidFill>
                  <a:srgbClr val="F8F8F8"/>
                </a:solidFill>
              </a:rPr>
              <a:t>   las diez de la noche.</a:t>
            </a:r>
          </a:p>
        </p:txBody>
      </p:sp>
      <p:sp>
        <p:nvSpPr>
          <p:cNvPr id="245" name="Shape 245"/>
          <p:cNvSpPr/>
          <p:nvPr/>
        </p:nvSpPr>
        <p:spPr>
          <a:xfrm>
            <a:off x="1103927" y="3763962"/>
            <a:ext cx="7094896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8F8F8"/>
                </a:solidFill>
              </a:rPr>
              <a:t>Los libros   </a:t>
            </a:r>
            <a:r>
              <a:rPr sz="24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son   /   están</a:t>
            </a:r>
            <a:r>
              <a:rPr sz="2400">
                <a:solidFill>
                  <a:srgbClr val="F8F8F8"/>
                </a:solidFill>
              </a:rPr>
              <a:t>   de la profesora nueva.</a:t>
            </a:r>
          </a:p>
        </p:txBody>
      </p:sp>
      <p:sp>
        <p:nvSpPr>
          <p:cNvPr id="246" name="Shape 246"/>
          <p:cNvSpPr/>
          <p:nvPr/>
        </p:nvSpPr>
        <p:spPr>
          <a:xfrm>
            <a:off x="891599" y="4449762"/>
            <a:ext cx="7525902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8F8F8"/>
                </a:solidFill>
              </a:rPr>
              <a:t>El partido de béisbol   </a:t>
            </a:r>
            <a:r>
              <a:rPr sz="24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   /   está</a:t>
            </a:r>
            <a:r>
              <a:rPr sz="2400">
                <a:solidFill>
                  <a:srgbClr val="F8F8F8"/>
                </a:solidFill>
              </a:rPr>
              <a:t>   a las cuatro hoy.</a:t>
            </a:r>
          </a:p>
        </p:txBody>
      </p:sp>
      <p:sp>
        <p:nvSpPr>
          <p:cNvPr id="247" name="Shape 247"/>
          <p:cNvSpPr/>
          <p:nvPr/>
        </p:nvSpPr>
        <p:spPr>
          <a:xfrm>
            <a:off x="1037277" y="5135562"/>
            <a:ext cx="7240896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8F8F8"/>
                </a:solidFill>
              </a:rPr>
              <a:t>¿Quiénes   </a:t>
            </a:r>
            <a:r>
              <a:rPr sz="24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son   /   están</a:t>
            </a:r>
            <a:r>
              <a:rPr sz="2400">
                <a:solidFill>
                  <a:srgbClr val="F8F8F8"/>
                </a:solidFill>
              </a:rPr>
              <a:t>   los estudiantes nuevos?</a:t>
            </a:r>
          </a:p>
        </p:txBody>
      </p:sp>
      <p:sp>
        <p:nvSpPr>
          <p:cNvPr id="248" name="Shape 248"/>
          <p:cNvSpPr/>
          <p:nvPr/>
        </p:nvSpPr>
        <p:spPr>
          <a:xfrm>
            <a:off x="1920026" y="5821362"/>
            <a:ext cx="5457935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8F8F8"/>
                </a:solidFill>
              </a:rPr>
              <a:t>Hoy yo   </a:t>
            </a:r>
            <a:r>
              <a:rPr sz="24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soy   /   estoy</a:t>
            </a:r>
            <a:r>
              <a:rPr sz="2400">
                <a:solidFill>
                  <a:srgbClr val="F8F8F8"/>
                </a:solidFill>
              </a:rPr>
              <a:t>   muy nervioso.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13" animBg="1" advAuto="0"/>
      <p:bldP spid="237" grpId="11" animBg="1" advAuto="0"/>
      <p:bldP spid="238" grpId="9" animBg="1" advAuto="0"/>
      <p:bldP spid="239" grpId="7" animBg="1" advAuto="0"/>
      <p:bldP spid="240" grpId="5" animBg="1" advAuto="0"/>
      <p:bldP spid="241" grpId="3" animBg="1" advAuto="0"/>
      <p:bldP spid="242" grpId="1" animBg="1" advAuto="0"/>
      <p:bldP spid="243" grpId="2" animBg="1" advAuto="0"/>
      <p:bldP spid="244" grpId="4" animBg="1" advAuto="0"/>
      <p:bldP spid="245" grpId="6" animBg="1" advAuto="0"/>
      <p:bldP spid="246" grpId="8" animBg="1" advAuto="0"/>
      <p:bldP spid="247" grpId="10" animBg="1" advAuto="0"/>
      <p:bldP spid="248" grpId="12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sldNum" sz="quarter" idx="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algn="ctr"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8F8F8"/>
                </a:solidFill>
              </a:rPr>
              <a:t>21</a:t>
            </a:fld>
            <a:endParaRPr sz="1400">
              <a:solidFill>
                <a:srgbClr val="F8F8F8"/>
              </a:solidFill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5334000" y="5791200"/>
            <a:ext cx="990600" cy="609600"/>
          </a:xfrm>
          <a:prstGeom prst="rect">
            <a:avLst/>
          </a:prstGeom>
          <a:solidFill>
            <a:srgbClr val="F8F8F8"/>
          </a:solidFill>
          <a:ln w="12700" cap="sq">
            <a:solidFill>
              <a:srgbClr val="350035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8F8F8"/>
                </a:solidFill>
              </a:defRPr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4572000" y="5105400"/>
            <a:ext cx="838200" cy="609600"/>
          </a:xfrm>
          <a:prstGeom prst="rect">
            <a:avLst/>
          </a:prstGeom>
          <a:solidFill>
            <a:srgbClr val="F8F8F8"/>
          </a:solidFill>
          <a:ln w="12700" cap="sq">
            <a:solidFill>
              <a:srgbClr val="350035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8F8F8"/>
                </a:solidFill>
              </a:defRPr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3886200" y="4419600"/>
            <a:ext cx="609600" cy="533400"/>
          </a:xfrm>
          <a:prstGeom prst="rect">
            <a:avLst/>
          </a:prstGeom>
          <a:solidFill>
            <a:srgbClr val="F8F8F8"/>
          </a:solidFill>
          <a:ln w="12700" cap="sq">
            <a:solidFill>
              <a:srgbClr val="350035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8F8F8"/>
                </a:solidFill>
              </a:defRPr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5181600" y="3733800"/>
            <a:ext cx="914400" cy="609600"/>
          </a:xfrm>
          <a:prstGeom prst="rect">
            <a:avLst/>
          </a:prstGeom>
          <a:solidFill>
            <a:srgbClr val="F8F8F8"/>
          </a:solidFill>
          <a:ln w="12700" cap="sq">
            <a:solidFill>
              <a:srgbClr val="350035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8F8F8"/>
                </a:solidFill>
              </a:defRPr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4648200" y="3048000"/>
            <a:ext cx="1295400" cy="609600"/>
          </a:xfrm>
          <a:prstGeom prst="rect">
            <a:avLst/>
          </a:prstGeom>
          <a:solidFill>
            <a:srgbClr val="F8F8F8"/>
          </a:solidFill>
          <a:ln w="12700" cap="sq">
            <a:solidFill>
              <a:srgbClr val="350035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8F8F8"/>
                </a:solidFill>
              </a:defRPr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2667000" y="2362200"/>
            <a:ext cx="685800" cy="533400"/>
          </a:xfrm>
          <a:prstGeom prst="rect">
            <a:avLst/>
          </a:prstGeom>
          <a:solidFill>
            <a:srgbClr val="F8F8F8"/>
          </a:solidFill>
          <a:ln w="12700" cap="sq">
            <a:solidFill>
              <a:srgbClr val="350035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8F8F8"/>
                </a:solidFill>
              </a:defRPr>
            </a:pPr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685800" y="914399"/>
            <a:ext cx="77724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822959">
              <a:defRPr sz="5940">
                <a:effectLst>
                  <a:outerShdw blurRad="11430" dist="34289" dir="27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940">
                <a:solidFill>
                  <a:srgbClr val="FFCC00"/>
                </a:solidFill>
                <a:effectLst>
                  <a:outerShdw blurRad="11430" dist="34289" dir="2700000" rotWithShape="0">
                    <a:srgbClr val="000000"/>
                  </a:outerShdw>
                </a:effectLst>
              </a:rPr>
              <a:t>¡Practicamos más!</a:t>
            </a:r>
          </a:p>
        </p:txBody>
      </p:sp>
      <p:sp>
        <p:nvSpPr>
          <p:cNvPr id="258" name="Shape 258"/>
          <p:cNvSpPr/>
          <p:nvPr/>
        </p:nvSpPr>
        <p:spPr>
          <a:xfrm>
            <a:off x="1464959" y="2362200"/>
            <a:ext cx="6322032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8F8F8"/>
                </a:solidFill>
              </a:rPr>
              <a:t>¿Dónde   </a:t>
            </a:r>
            <a:r>
              <a:rPr sz="24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   /   está</a:t>
            </a:r>
            <a:r>
              <a:rPr sz="2400">
                <a:solidFill>
                  <a:srgbClr val="F8F8F8"/>
                </a:solidFill>
              </a:rPr>
              <a:t>   el concierto de rock?</a:t>
            </a:r>
          </a:p>
        </p:txBody>
      </p:sp>
      <p:sp>
        <p:nvSpPr>
          <p:cNvPr id="259" name="Shape 259"/>
          <p:cNvSpPr/>
          <p:nvPr/>
        </p:nvSpPr>
        <p:spPr>
          <a:xfrm>
            <a:off x="1131560" y="3078162"/>
            <a:ext cx="7061855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8F8F8"/>
                </a:solidFill>
              </a:rPr>
              <a:t>Carmen y yo   </a:t>
            </a:r>
            <a:r>
              <a:rPr sz="24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somos   /   estamos</a:t>
            </a:r>
            <a:r>
              <a:rPr sz="2400">
                <a:solidFill>
                  <a:srgbClr val="F8F8F8"/>
                </a:solidFill>
              </a:rPr>
              <a:t>   muy cansados.</a:t>
            </a:r>
          </a:p>
        </p:txBody>
      </p:sp>
      <p:sp>
        <p:nvSpPr>
          <p:cNvPr id="260" name="Shape 260"/>
          <p:cNvSpPr/>
          <p:nvPr/>
        </p:nvSpPr>
        <p:spPr>
          <a:xfrm>
            <a:off x="1623213" y="3763962"/>
            <a:ext cx="6069024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8F8F8"/>
                </a:solidFill>
              </a:rPr>
              <a:t>Los profesores   </a:t>
            </a:r>
            <a:r>
              <a:rPr sz="24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son   /   están</a:t>
            </a:r>
            <a:r>
              <a:rPr sz="2400">
                <a:solidFill>
                  <a:srgbClr val="F8F8F8"/>
                </a:solidFill>
              </a:rPr>
              <a:t>   apurados.</a:t>
            </a:r>
          </a:p>
        </p:txBody>
      </p:sp>
      <p:sp>
        <p:nvSpPr>
          <p:cNvPr id="261" name="Shape 261"/>
          <p:cNvSpPr/>
          <p:nvPr/>
        </p:nvSpPr>
        <p:spPr>
          <a:xfrm>
            <a:off x="1002625" y="4449762"/>
            <a:ext cx="7299088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8F8F8"/>
                </a:solidFill>
              </a:rPr>
              <a:t>El libro de historia   </a:t>
            </a:r>
            <a:r>
              <a:rPr sz="24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   /   está</a:t>
            </a:r>
            <a:r>
              <a:rPr sz="2400">
                <a:solidFill>
                  <a:srgbClr val="F8F8F8"/>
                </a:solidFill>
              </a:rPr>
              <a:t>   muy interesante.</a:t>
            </a:r>
          </a:p>
        </p:txBody>
      </p:sp>
      <p:sp>
        <p:nvSpPr>
          <p:cNvPr id="262" name="Shape 262"/>
          <p:cNvSpPr/>
          <p:nvPr/>
        </p:nvSpPr>
        <p:spPr>
          <a:xfrm>
            <a:off x="1161722" y="5135562"/>
            <a:ext cx="7009468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8F8F8"/>
                </a:solidFill>
              </a:rPr>
              <a:t>Mi bisabuela no   </a:t>
            </a:r>
            <a:r>
              <a:rPr sz="24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   /   está</a:t>
            </a:r>
            <a:r>
              <a:rPr sz="2400">
                <a:solidFill>
                  <a:srgbClr val="F8F8F8"/>
                </a:solidFill>
              </a:rPr>
              <a:t>   muy contenta hoy.</a:t>
            </a:r>
          </a:p>
        </p:txBody>
      </p:sp>
      <p:sp>
        <p:nvSpPr>
          <p:cNvPr id="263" name="Shape 263"/>
          <p:cNvSpPr/>
          <p:nvPr/>
        </p:nvSpPr>
        <p:spPr>
          <a:xfrm>
            <a:off x="1637526" y="5821362"/>
            <a:ext cx="6024523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8F8F8"/>
                </a:solidFill>
              </a:rPr>
              <a:t>Mi madre siempre   </a:t>
            </a:r>
            <a:r>
              <a:rPr sz="24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   /   está</a:t>
            </a:r>
            <a:r>
              <a:rPr sz="2400">
                <a:solidFill>
                  <a:srgbClr val="F8F8F8"/>
                </a:solidFill>
              </a:rPr>
              <a:t>   ocupada.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13" animBg="1" advAuto="0"/>
      <p:bldP spid="252" grpId="11" animBg="1" advAuto="0"/>
      <p:bldP spid="253" grpId="9" animBg="1" advAuto="0"/>
      <p:bldP spid="254" grpId="7" animBg="1" advAuto="0"/>
      <p:bldP spid="255" grpId="5" animBg="1" advAuto="0"/>
      <p:bldP spid="256" grpId="3" animBg="1" advAuto="0"/>
      <p:bldP spid="257" grpId="1" animBg="1" advAuto="0"/>
      <p:bldP spid="258" grpId="2" animBg="1" advAuto="0"/>
      <p:bldP spid="259" grpId="4" animBg="1" advAuto="0"/>
      <p:bldP spid="260" grpId="6" animBg="1" advAuto="0"/>
      <p:bldP spid="261" grpId="8" animBg="1" advAuto="0"/>
      <p:bldP spid="262" grpId="10" animBg="1" advAuto="0"/>
      <p:bldP spid="263" grpId="1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/>
          </p:cNvSpPr>
          <p:nvPr>
            <p:ph type="sldNum" sz="quarter" idx="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algn="ctr"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8F8F8"/>
                </a:solidFill>
              </a:rPr>
              <a:t>22</a:t>
            </a:fld>
            <a:endParaRPr sz="1400">
              <a:solidFill>
                <a:srgbClr val="F8F8F8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2743200" y="5791200"/>
            <a:ext cx="762000" cy="609600"/>
          </a:xfrm>
          <a:prstGeom prst="rect">
            <a:avLst/>
          </a:prstGeom>
          <a:solidFill>
            <a:srgbClr val="F8F8F8"/>
          </a:solidFill>
          <a:ln w="12700" cap="sq">
            <a:solidFill>
              <a:srgbClr val="350035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8F8F8"/>
                </a:solidFill>
              </a:defRPr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3733800" y="5105400"/>
            <a:ext cx="609600" cy="609600"/>
          </a:xfrm>
          <a:prstGeom prst="rect">
            <a:avLst/>
          </a:prstGeom>
          <a:solidFill>
            <a:srgbClr val="F8F8F8"/>
          </a:solidFill>
          <a:ln w="12700" cap="sq">
            <a:solidFill>
              <a:srgbClr val="350035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8F8F8"/>
                </a:solidFill>
              </a:defRPr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4419600" y="4419600"/>
            <a:ext cx="762000" cy="533400"/>
          </a:xfrm>
          <a:prstGeom prst="rect">
            <a:avLst/>
          </a:prstGeom>
          <a:solidFill>
            <a:srgbClr val="F8F8F8"/>
          </a:solidFill>
          <a:ln w="12700" cap="sq">
            <a:solidFill>
              <a:srgbClr val="350035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8F8F8"/>
                </a:solidFill>
              </a:defRPr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2895600" y="3733800"/>
            <a:ext cx="609600" cy="609600"/>
          </a:xfrm>
          <a:prstGeom prst="rect">
            <a:avLst/>
          </a:prstGeom>
          <a:solidFill>
            <a:srgbClr val="F8F8F8"/>
          </a:solidFill>
          <a:ln w="12700" cap="sq">
            <a:solidFill>
              <a:srgbClr val="350035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8F8F8"/>
                </a:solidFill>
              </a:defRPr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4114800" y="3048000"/>
            <a:ext cx="838200" cy="609600"/>
          </a:xfrm>
          <a:prstGeom prst="rect">
            <a:avLst/>
          </a:prstGeom>
          <a:solidFill>
            <a:srgbClr val="F8F8F8"/>
          </a:solidFill>
          <a:ln w="12700" cap="sq">
            <a:solidFill>
              <a:srgbClr val="350035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8F8F8"/>
                </a:solidFill>
              </a:defRPr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3657600" y="2362200"/>
            <a:ext cx="609600" cy="533400"/>
          </a:xfrm>
          <a:prstGeom prst="rect">
            <a:avLst/>
          </a:prstGeom>
          <a:solidFill>
            <a:srgbClr val="F8F8F8"/>
          </a:solidFill>
          <a:ln w="12700" cap="sq">
            <a:solidFill>
              <a:srgbClr val="350035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8F8F8"/>
                </a:solidFill>
              </a:defRPr>
            </a:pPr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685800" y="914399"/>
            <a:ext cx="77724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822959">
              <a:defRPr sz="5940">
                <a:effectLst>
                  <a:outerShdw blurRad="11430" dist="34289" dir="27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940">
                <a:solidFill>
                  <a:srgbClr val="FFCC00"/>
                </a:solidFill>
                <a:effectLst>
                  <a:outerShdw blurRad="11430" dist="34289" dir="2700000" rotWithShape="0">
                    <a:srgbClr val="000000"/>
                  </a:outerShdw>
                </a:effectLst>
              </a:rPr>
              <a:t>¡Y más!</a:t>
            </a:r>
          </a:p>
        </p:txBody>
      </p:sp>
      <p:sp>
        <p:nvSpPr>
          <p:cNvPr id="273" name="Shape 273"/>
          <p:cNvSpPr/>
          <p:nvPr/>
        </p:nvSpPr>
        <p:spPr>
          <a:xfrm>
            <a:off x="2066647" y="2362200"/>
            <a:ext cx="5105956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8F8F8"/>
                </a:solidFill>
              </a:rPr>
              <a:t>¿De quién   </a:t>
            </a:r>
            <a:r>
              <a:rPr sz="24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   /   está</a:t>
            </a:r>
            <a:r>
              <a:rPr sz="2400">
                <a:solidFill>
                  <a:srgbClr val="F8F8F8"/>
                </a:solidFill>
              </a:rPr>
              <a:t>   el camión?</a:t>
            </a:r>
          </a:p>
        </p:txBody>
      </p:sp>
      <p:sp>
        <p:nvSpPr>
          <p:cNvPr id="274" name="Shape 274"/>
          <p:cNvSpPr/>
          <p:nvPr/>
        </p:nvSpPr>
        <p:spPr>
          <a:xfrm>
            <a:off x="1575960" y="3078162"/>
            <a:ext cx="6173055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8F8F8"/>
                </a:solidFill>
              </a:rPr>
              <a:t>El teatro   </a:t>
            </a:r>
            <a:r>
              <a:rPr sz="24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   /   está</a:t>
            </a:r>
            <a:r>
              <a:rPr sz="2400">
                <a:solidFill>
                  <a:srgbClr val="F8F8F8"/>
                </a:solidFill>
              </a:rPr>
              <a:t>   cerca de la tienda.</a:t>
            </a:r>
          </a:p>
        </p:txBody>
      </p:sp>
      <p:sp>
        <p:nvSpPr>
          <p:cNvPr id="275" name="Shape 275"/>
          <p:cNvSpPr/>
          <p:nvPr/>
        </p:nvSpPr>
        <p:spPr>
          <a:xfrm>
            <a:off x="1643950" y="3763962"/>
            <a:ext cx="6029138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8F8F8"/>
                </a:solidFill>
              </a:rPr>
              <a:t>Mañana   </a:t>
            </a:r>
            <a:r>
              <a:rPr sz="24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   /   está</a:t>
            </a:r>
            <a:r>
              <a:rPr sz="2400">
                <a:solidFill>
                  <a:srgbClr val="F8F8F8"/>
                </a:solidFill>
              </a:rPr>
              <a:t>   domingo, ¿verdad?.</a:t>
            </a:r>
          </a:p>
        </p:txBody>
      </p:sp>
      <p:sp>
        <p:nvSpPr>
          <p:cNvPr id="276" name="Shape 276"/>
          <p:cNvSpPr/>
          <p:nvPr/>
        </p:nvSpPr>
        <p:spPr>
          <a:xfrm>
            <a:off x="1719828" y="4449762"/>
            <a:ext cx="5845632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8F8F8"/>
                </a:solidFill>
              </a:rPr>
              <a:t>Margarita   </a:t>
            </a:r>
            <a:r>
              <a:rPr sz="24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   /   está</a:t>
            </a:r>
            <a:r>
              <a:rPr sz="2400">
                <a:solidFill>
                  <a:srgbClr val="F8F8F8"/>
                </a:solidFill>
              </a:rPr>
              <a:t>   muy triste hoy.</a:t>
            </a:r>
          </a:p>
        </p:txBody>
      </p:sp>
      <p:sp>
        <p:nvSpPr>
          <p:cNvPr id="277" name="Shape 277"/>
          <p:cNvSpPr/>
          <p:nvPr/>
        </p:nvSpPr>
        <p:spPr>
          <a:xfrm>
            <a:off x="1622320" y="5135562"/>
            <a:ext cx="6099385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8F8F8"/>
                </a:solidFill>
              </a:rPr>
              <a:t>La casa nueva   </a:t>
            </a:r>
            <a:r>
              <a:rPr sz="24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   /   está</a:t>
            </a:r>
            <a:r>
              <a:rPr sz="2400">
                <a:solidFill>
                  <a:srgbClr val="F8F8F8"/>
                </a:solidFill>
              </a:rPr>
              <a:t>   de los García.</a:t>
            </a:r>
          </a:p>
        </p:txBody>
      </p:sp>
      <p:sp>
        <p:nvSpPr>
          <p:cNvPr id="278" name="Shape 278"/>
          <p:cNvSpPr/>
          <p:nvPr/>
        </p:nvSpPr>
        <p:spPr>
          <a:xfrm>
            <a:off x="1169337" y="5821362"/>
            <a:ext cx="6968838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8F8F8"/>
                </a:solidFill>
              </a:rPr>
              <a:t>Juan y tú   </a:t>
            </a:r>
            <a:r>
              <a:rPr sz="24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sois   /   estáis</a:t>
            </a:r>
            <a:r>
              <a:rPr sz="2400">
                <a:solidFill>
                  <a:srgbClr val="F8F8F8"/>
                </a:solidFill>
              </a:rPr>
              <a:t>   amigos buenos, ¿no?.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13" animBg="1" advAuto="0"/>
      <p:bldP spid="267" grpId="11" animBg="1" advAuto="0"/>
      <p:bldP spid="268" grpId="9" animBg="1" advAuto="0"/>
      <p:bldP spid="269" grpId="7" animBg="1" advAuto="0"/>
      <p:bldP spid="270" grpId="5" animBg="1" advAuto="0"/>
      <p:bldP spid="271" grpId="3" animBg="1" advAuto="0"/>
      <p:bldP spid="272" grpId="1" animBg="1" advAuto="0"/>
      <p:bldP spid="273" grpId="2" animBg="1" advAuto="0"/>
      <p:bldP spid="274" grpId="4" animBg="1" advAuto="0"/>
      <p:bldP spid="275" grpId="6" animBg="1" advAuto="0"/>
      <p:bldP spid="276" grpId="8" animBg="1" advAuto="0"/>
      <p:bldP spid="277" grpId="10" animBg="1" advAuto="0"/>
      <p:bldP spid="278" grpId="12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143787" y="1025525"/>
            <a:ext cx="8918338" cy="164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8F8F8"/>
                </a:solidFill>
              </a:rPr>
              <a:t>“How you feel and where you are 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8F8F8"/>
                </a:solidFill>
              </a:rPr>
              <a:t>always take the verb ESTAR.”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algn="ctr"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8F8F8"/>
                </a:solidFill>
              </a:rPr>
              <a:t>3</a:t>
            </a:fld>
            <a:endParaRPr sz="1400">
              <a:solidFill>
                <a:srgbClr val="F8F8F8"/>
              </a:solidFill>
            </a:endParaRPr>
          </a:p>
        </p:txBody>
      </p:sp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685800" y="914399"/>
            <a:ext cx="77724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¿Cuáles son las formas?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685800" y="3352800"/>
            <a:ext cx="3810000" cy="2971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12039" lvl="0" indent="-312039" algn="ctr" defTabSz="832104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48">
                <a:solidFill>
                  <a:srgbClr val="F8F8F8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Soy</a:t>
            </a:r>
          </a:p>
          <a:p>
            <a:pPr marL="312039" lvl="0" indent="-312039" algn="ctr" defTabSz="832104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48">
                <a:solidFill>
                  <a:srgbClr val="F8F8F8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Eres</a:t>
            </a:r>
          </a:p>
          <a:p>
            <a:pPr marL="312039" lvl="0" indent="-312039" algn="ctr" defTabSz="832104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48">
                <a:solidFill>
                  <a:srgbClr val="F8F8F8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Es</a:t>
            </a:r>
          </a:p>
          <a:p>
            <a:pPr marL="312039" lvl="0" indent="-312039" algn="ctr" defTabSz="832104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48">
                <a:solidFill>
                  <a:srgbClr val="F8F8F8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Somos</a:t>
            </a:r>
          </a:p>
          <a:p>
            <a:pPr marL="312039" lvl="0" indent="-312039" algn="ctr" defTabSz="832104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48">
                <a:solidFill>
                  <a:srgbClr val="F8F8F8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Sois</a:t>
            </a:r>
          </a:p>
          <a:p>
            <a:pPr marL="312039" lvl="0" indent="-312039" algn="ctr" defTabSz="832104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48">
                <a:solidFill>
                  <a:srgbClr val="F8F8F8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Son</a:t>
            </a:r>
          </a:p>
        </p:txBody>
      </p:sp>
      <p:sp>
        <p:nvSpPr>
          <p:cNvPr id="137" name="Shape 137"/>
          <p:cNvSpPr/>
          <p:nvPr/>
        </p:nvSpPr>
        <p:spPr>
          <a:xfrm>
            <a:off x="4648200" y="3352800"/>
            <a:ext cx="3810000" cy="3242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Estoy</a:t>
            </a:r>
          </a:p>
          <a:p>
            <a:pPr marL="342900" lvl="0" indent="-342900" algn="ctr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Estás</a:t>
            </a:r>
          </a:p>
          <a:p>
            <a:pPr marL="342900" lvl="0" indent="-342900" algn="ctr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Está</a:t>
            </a:r>
          </a:p>
          <a:p>
            <a:pPr marL="342900" lvl="0" indent="-342900" algn="ctr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Estamos</a:t>
            </a:r>
          </a:p>
          <a:p>
            <a:pPr marL="342900" lvl="0" indent="-342900" algn="ctr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Estáis</a:t>
            </a:r>
          </a:p>
          <a:p>
            <a:pPr marL="342900" lvl="0" indent="-342900" algn="ctr">
              <a:lnSpc>
                <a:spcPct val="9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Están</a:t>
            </a:r>
          </a:p>
        </p:txBody>
      </p:sp>
      <p:sp>
        <p:nvSpPr>
          <p:cNvPr id="138" name="Shape 138"/>
          <p:cNvSpPr/>
          <p:nvPr/>
        </p:nvSpPr>
        <p:spPr>
          <a:xfrm>
            <a:off x="2100952" y="2362199"/>
            <a:ext cx="984459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effectLst/>
              </a:defRPr>
            </a:pPr>
            <a:r>
              <a:rPr sz="40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Ser</a:t>
            </a:r>
          </a:p>
        </p:txBody>
      </p:sp>
      <p:sp>
        <p:nvSpPr>
          <p:cNvPr id="139" name="Shape 139"/>
          <p:cNvSpPr/>
          <p:nvPr/>
        </p:nvSpPr>
        <p:spPr>
          <a:xfrm>
            <a:off x="5760586" y="2362199"/>
            <a:ext cx="1434416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effectLst/>
              </a:defRPr>
            </a:pPr>
            <a:r>
              <a:rPr sz="40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Estar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  <p:bldP spid="136" grpId="4" animBg="1" advAuto="0"/>
      <p:bldP spid="137" grpId="5" animBg="1" advAuto="0"/>
      <p:bldP spid="138" grpId="2" animBg="1" advAuto="0"/>
      <p:bldP spid="139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algn="ctr"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8F8F8"/>
                </a:solidFill>
              </a:rPr>
              <a:t>4</a:t>
            </a:fld>
            <a:endParaRPr sz="1400">
              <a:solidFill>
                <a:srgbClr val="F8F8F8"/>
              </a:solidFill>
            </a:endParaRPr>
          </a:p>
        </p:txBody>
      </p:sp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685800" y="914399"/>
            <a:ext cx="7772400" cy="1143002"/>
          </a:xfrm>
          <a:prstGeom prst="rect">
            <a:avLst/>
          </a:prstGeom>
          <a:effectLst>
            <a:outerShdw blurRad="63500" dist="35921" dir="2700000" rotWithShape="0">
              <a:srgbClr val="00005B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CC00"/>
                </a:solidFill>
              </a:rPr>
              <a:t>Los usos del verbo </a:t>
            </a:r>
            <a:r>
              <a:rPr sz="4400" u="sng">
                <a:solidFill>
                  <a:srgbClr val="FFCC00"/>
                </a:solidFill>
              </a:rPr>
              <a:t>Ser</a:t>
            </a:r>
            <a:r>
              <a:rPr sz="4400">
                <a:solidFill>
                  <a:srgbClr val="FFCC00"/>
                </a:solidFill>
              </a:rPr>
              <a:t>: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685800" y="2286000"/>
            <a:ext cx="7772400" cy="403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76034" lvl="0" indent="-276034" defTabSz="841247">
              <a:lnSpc>
                <a:spcPct val="13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F8F8F8"/>
                </a:solidFill>
              </a:rPr>
              <a:t>Origin of a person or thing (</a:t>
            </a:r>
            <a:r>
              <a:rPr sz="2576">
                <a:solidFill>
                  <a:srgbClr val="FFCC00"/>
                </a:solidFill>
              </a:rPr>
              <a:t>el origen</a:t>
            </a:r>
            <a:r>
              <a:rPr sz="2576">
                <a:solidFill>
                  <a:srgbClr val="F8F8F8"/>
                </a:solidFill>
              </a:rPr>
              <a:t>)</a:t>
            </a:r>
          </a:p>
          <a:p>
            <a:pPr marL="276034" lvl="0" indent="-276034" defTabSz="841247">
              <a:lnSpc>
                <a:spcPct val="13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F8F8F8"/>
                </a:solidFill>
              </a:rPr>
              <a:t>Identification (</a:t>
            </a:r>
            <a:r>
              <a:rPr sz="2576">
                <a:solidFill>
                  <a:srgbClr val="FFCC00"/>
                </a:solidFill>
              </a:rPr>
              <a:t>la identificación</a:t>
            </a:r>
            <a:r>
              <a:rPr sz="2576">
                <a:solidFill>
                  <a:srgbClr val="F8F8F8"/>
                </a:solidFill>
              </a:rPr>
              <a:t>)</a:t>
            </a:r>
          </a:p>
          <a:p>
            <a:pPr marL="276034" lvl="0" indent="-276034" defTabSz="841247">
              <a:lnSpc>
                <a:spcPct val="13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F8F8F8"/>
                </a:solidFill>
              </a:rPr>
              <a:t>Characteristics (</a:t>
            </a:r>
            <a:r>
              <a:rPr sz="2576">
                <a:solidFill>
                  <a:srgbClr val="FFCC00"/>
                </a:solidFill>
              </a:rPr>
              <a:t>las características</a:t>
            </a:r>
            <a:r>
              <a:rPr sz="2576">
                <a:solidFill>
                  <a:srgbClr val="F8F8F8"/>
                </a:solidFill>
              </a:rPr>
              <a:t>)</a:t>
            </a:r>
          </a:p>
          <a:p>
            <a:pPr marL="276034" lvl="0" indent="-276034" defTabSz="841247">
              <a:lnSpc>
                <a:spcPct val="13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F8F8F8"/>
                </a:solidFill>
              </a:rPr>
              <a:t>Telling time (</a:t>
            </a:r>
            <a:r>
              <a:rPr sz="2576">
                <a:solidFill>
                  <a:srgbClr val="FFCC00"/>
                </a:solidFill>
              </a:rPr>
              <a:t>la hora</a:t>
            </a:r>
            <a:r>
              <a:rPr sz="2576">
                <a:solidFill>
                  <a:srgbClr val="F8F8F8"/>
                </a:solidFill>
              </a:rPr>
              <a:t>) and date (</a:t>
            </a:r>
            <a:r>
              <a:rPr sz="2576">
                <a:solidFill>
                  <a:srgbClr val="FFCC00"/>
                </a:solidFill>
              </a:rPr>
              <a:t>la fecha</a:t>
            </a:r>
            <a:r>
              <a:rPr sz="2576">
                <a:solidFill>
                  <a:srgbClr val="F8F8F8"/>
                </a:solidFill>
              </a:rPr>
              <a:t>)</a:t>
            </a:r>
          </a:p>
          <a:p>
            <a:pPr marL="276034" lvl="0" indent="-276034" defTabSz="841247">
              <a:lnSpc>
                <a:spcPct val="13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F8F8F8"/>
                </a:solidFill>
              </a:rPr>
              <a:t>Time and place of an event (</a:t>
            </a:r>
            <a:r>
              <a:rPr sz="2576">
                <a:solidFill>
                  <a:srgbClr val="FFCC00"/>
                </a:solidFill>
              </a:rPr>
              <a:t>un evento</a:t>
            </a:r>
            <a:r>
              <a:rPr sz="2576">
                <a:solidFill>
                  <a:srgbClr val="F8F8F8"/>
                </a:solidFill>
              </a:rPr>
              <a:t>)</a:t>
            </a:r>
          </a:p>
          <a:p>
            <a:pPr marL="276034" lvl="0" indent="-276034" defTabSz="841247">
              <a:lnSpc>
                <a:spcPct val="13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576">
                <a:solidFill>
                  <a:srgbClr val="F8F8F8"/>
                </a:solidFill>
              </a:rPr>
              <a:t>With the preposition “de” (</a:t>
            </a:r>
            <a:r>
              <a:rPr sz="2576">
                <a:solidFill>
                  <a:srgbClr val="FFCC00"/>
                </a:solidFill>
              </a:rPr>
              <a:t>possession, material</a:t>
            </a:r>
            <a:r>
              <a:rPr sz="2576">
                <a:solidFill>
                  <a:srgbClr val="F8F8F8"/>
                </a:solidFill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animBg="1" advAuto="0"/>
      <p:bldP spid="143" grpId="2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algn="ctr"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8F8F8"/>
                </a:solidFill>
              </a:rPr>
              <a:t>5</a:t>
            </a:fld>
            <a:endParaRPr sz="1400">
              <a:solidFill>
                <a:srgbClr val="F8F8F8"/>
              </a:solidFill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1280189" y="838199"/>
            <a:ext cx="6615372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Algunos Adjetivos con SER:</a:t>
            </a:r>
          </a:p>
        </p:txBody>
      </p:sp>
      <p:sp>
        <p:nvSpPr>
          <p:cNvPr id="147" name="Shape 147"/>
          <p:cNvSpPr/>
          <p:nvPr/>
        </p:nvSpPr>
        <p:spPr>
          <a:xfrm>
            <a:off x="1431924" y="2587625"/>
            <a:ext cx="1029952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8F8F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</a:rPr>
              <a:t>nuevo</a:t>
            </a:r>
          </a:p>
        </p:txBody>
      </p:sp>
      <p:sp>
        <p:nvSpPr>
          <p:cNvPr id="148" name="Shape 148"/>
          <p:cNvSpPr/>
          <p:nvPr/>
        </p:nvSpPr>
        <p:spPr>
          <a:xfrm>
            <a:off x="5241925" y="2206625"/>
            <a:ext cx="792421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8F8F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</a:rPr>
              <a:t>rojo</a:t>
            </a:r>
          </a:p>
        </p:txBody>
      </p:sp>
      <p:sp>
        <p:nvSpPr>
          <p:cNvPr id="149" name="Shape 149"/>
          <p:cNvSpPr/>
          <p:nvPr/>
        </p:nvSpPr>
        <p:spPr>
          <a:xfrm>
            <a:off x="2651125" y="4645025"/>
            <a:ext cx="1306548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8F8F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</a:rPr>
              <a:t>popular</a:t>
            </a:r>
          </a:p>
        </p:txBody>
      </p:sp>
      <p:sp>
        <p:nvSpPr>
          <p:cNvPr id="150" name="Shape 150"/>
          <p:cNvSpPr/>
          <p:nvPr/>
        </p:nvSpPr>
        <p:spPr>
          <a:xfrm>
            <a:off x="3489325" y="3044825"/>
            <a:ext cx="1812514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8F8F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</a:rPr>
              <a:t>fantástico</a:t>
            </a:r>
          </a:p>
        </p:txBody>
      </p:sp>
      <p:sp>
        <p:nvSpPr>
          <p:cNvPr id="151" name="Shape 151"/>
          <p:cNvSpPr/>
          <p:nvPr/>
        </p:nvSpPr>
        <p:spPr>
          <a:xfrm>
            <a:off x="6308725" y="4645025"/>
            <a:ext cx="1614399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8F8F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</a:rPr>
              <a:t>divertido</a:t>
            </a:r>
          </a:p>
        </p:txBody>
      </p:sp>
      <p:sp>
        <p:nvSpPr>
          <p:cNvPr id="152" name="Shape 152"/>
          <p:cNvSpPr/>
          <p:nvPr/>
        </p:nvSpPr>
        <p:spPr>
          <a:xfrm>
            <a:off x="517525" y="4187825"/>
            <a:ext cx="1067976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8F8F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</a:rPr>
              <a:t>bueno</a:t>
            </a:r>
          </a:p>
        </p:txBody>
      </p:sp>
      <p:sp>
        <p:nvSpPr>
          <p:cNvPr id="153" name="Shape 153"/>
          <p:cNvSpPr/>
          <p:nvPr/>
        </p:nvSpPr>
        <p:spPr>
          <a:xfrm>
            <a:off x="6308725" y="5940425"/>
            <a:ext cx="1472541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8F8F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</a:rPr>
              <a:t>cariñoso</a:t>
            </a:r>
          </a:p>
        </p:txBody>
      </p:sp>
      <p:sp>
        <p:nvSpPr>
          <p:cNvPr id="154" name="Shape 154"/>
          <p:cNvSpPr/>
          <p:nvPr/>
        </p:nvSpPr>
        <p:spPr>
          <a:xfrm>
            <a:off x="5943600" y="3425825"/>
            <a:ext cx="1046446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8F8F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</a:rPr>
              <a:t>verde</a:t>
            </a:r>
          </a:p>
        </p:txBody>
      </p:sp>
      <p:sp>
        <p:nvSpPr>
          <p:cNvPr id="155" name="Shape 155"/>
          <p:cNvSpPr/>
          <p:nvPr/>
        </p:nvSpPr>
        <p:spPr>
          <a:xfrm>
            <a:off x="2041525" y="6016625"/>
            <a:ext cx="1662148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8F8F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</a:rPr>
              <a:t>simpático</a:t>
            </a:r>
          </a:p>
        </p:txBody>
      </p:sp>
      <p:sp>
        <p:nvSpPr>
          <p:cNvPr id="156" name="Shape 156"/>
          <p:cNvSpPr/>
          <p:nvPr/>
        </p:nvSpPr>
        <p:spPr>
          <a:xfrm>
            <a:off x="4479925" y="5254625"/>
            <a:ext cx="738074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8F8F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8F8F8"/>
                </a:solidFill>
              </a:rPr>
              <a:t>alto</a:t>
            </a:r>
          </a:p>
        </p:txBody>
      </p:sp>
      <p:sp>
        <p:nvSpPr>
          <p:cNvPr id="157" name="Shape 157"/>
          <p:cNvSpPr/>
          <p:nvPr/>
        </p:nvSpPr>
        <p:spPr>
          <a:xfrm>
            <a:off x="2725112" y="1597025"/>
            <a:ext cx="3708064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effectLst/>
              </a:defRPr>
            </a:pPr>
            <a:r>
              <a:rPr sz="28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(unas características)</a:t>
            </a:r>
          </a:p>
        </p:txBody>
      </p:sp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3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4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" presetClass="entr" presetSubtype="0" fill="hold" grpId="6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" presetClass="entr" presetSubtype="0" fill="hold" grpId="8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" presetClass="entr" presetSubtype="0" fill="hold" grpId="9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" presetClass="entr" presetSubtype="0" fill="hold" grpId="1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" presetClass="entr" presetSubtype="0" fill="hold" grpId="1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1" presetClass="entr" presetSubtype="0" fill="hold" grpId="1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animBg="1" advAuto="0"/>
      <p:bldP spid="147" grpId="3" animBg="1" advAuto="0"/>
      <p:bldP spid="148" grpId="4" animBg="1" advAuto="0"/>
      <p:bldP spid="149" grpId="5" animBg="1" advAuto="0"/>
      <p:bldP spid="150" grpId="6" animBg="1" advAuto="0"/>
      <p:bldP spid="151" grpId="7" animBg="1" advAuto="0"/>
      <p:bldP spid="152" grpId="8" animBg="1" advAuto="0"/>
      <p:bldP spid="153" grpId="9" animBg="1" advAuto="0"/>
      <p:bldP spid="154" grpId="10" animBg="1" advAuto="0"/>
      <p:bldP spid="155" grpId="11" animBg="1" advAuto="0"/>
      <p:bldP spid="156" grpId="12" animBg="1" advAuto="0"/>
      <p:bldP spid="157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algn="ctr"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8F8F8"/>
                </a:solidFill>
              </a:rPr>
              <a:t>6</a:t>
            </a:fld>
            <a:endParaRPr sz="1400">
              <a:solidFill>
                <a:srgbClr val="F8F8F8"/>
              </a:solidFill>
            </a:endParaRPr>
          </a:p>
        </p:txBody>
      </p:sp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685800" y="685799"/>
            <a:ext cx="77724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defTabSz="822959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5940" u="sng">
                <a:solidFill>
                  <a:srgbClr val="FFCC00"/>
                </a:solidFill>
                <a:effectLst>
                  <a:outerShdw blurRad="11430" dist="34289" dir="2700000" rotWithShape="0">
                    <a:srgbClr val="000000"/>
                  </a:outerShdw>
                </a:effectLst>
              </a:rPr>
              <a:t>El Origen</a:t>
            </a:r>
            <a:r>
              <a:rPr sz="5940">
                <a:solidFill>
                  <a:srgbClr val="FFCC00"/>
                </a:solidFill>
                <a:effectLst>
                  <a:outerShdw blurRad="11430" dist="34289" dir="2700000" rotWithShape="0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685800" y="2133600"/>
            <a:ext cx="77724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3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Juan </a:t>
            </a:r>
            <a:r>
              <a:rPr sz="32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</a:t>
            </a:r>
            <a:r>
              <a:rPr sz="3200">
                <a:solidFill>
                  <a:srgbClr val="F8F8F8"/>
                </a:solidFill>
              </a:rPr>
              <a:t> de España.</a:t>
            </a:r>
          </a:p>
          <a:p>
            <a:pPr lvl="0" algn="ctr">
              <a:lnSpc>
                <a:spcPct val="13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El libro </a:t>
            </a:r>
            <a:r>
              <a:rPr sz="32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</a:t>
            </a:r>
            <a:r>
              <a:rPr sz="3200">
                <a:solidFill>
                  <a:srgbClr val="F8F8F8"/>
                </a:solidFill>
              </a:rPr>
              <a:t> de Guatemala.</a:t>
            </a:r>
          </a:p>
          <a:p>
            <a:pPr lvl="0" algn="ctr">
              <a:lnSpc>
                <a:spcPct val="13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Mis primos </a:t>
            </a:r>
            <a:r>
              <a:rPr sz="32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son</a:t>
            </a:r>
            <a:r>
              <a:rPr sz="3200">
                <a:solidFill>
                  <a:srgbClr val="F8F8F8"/>
                </a:solidFill>
              </a:rPr>
              <a:t> de Buenos Aires.</a:t>
            </a:r>
          </a:p>
        </p:txBody>
      </p:sp>
      <p:pic>
        <p:nvPicPr>
          <p:cNvPr id="162" name="BD05680_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3425" y="4802187"/>
            <a:ext cx="2595563" cy="2055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animBg="1" advAuto="0"/>
      <p:bldP spid="161" grpId="2" build="p" animBg="1" advAuto="0"/>
      <p:bldP spid="162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algn="ctr"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8F8F8"/>
                </a:solidFill>
              </a:rPr>
              <a:t>7</a:t>
            </a:fld>
            <a:endParaRPr sz="1400">
              <a:solidFill>
                <a:srgbClr val="F8F8F8"/>
              </a:solidFill>
            </a:endParaRPr>
          </a:p>
        </p:txBody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685800" y="685799"/>
            <a:ext cx="77724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defTabSz="822959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5940" u="sng">
                <a:solidFill>
                  <a:srgbClr val="FFCC00"/>
                </a:solidFill>
                <a:effectLst>
                  <a:outerShdw blurRad="11430" dist="34289" dir="2700000" rotWithShape="0">
                    <a:srgbClr val="000000"/>
                  </a:outerShdw>
                </a:effectLst>
              </a:rPr>
              <a:t>La Identificación</a:t>
            </a:r>
            <a:r>
              <a:rPr sz="5940">
                <a:solidFill>
                  <a:srgbClr val="FFCC00"/>
                </a:solidFill>
                <a:effectLst>
                  <a:outerShdw blurRad="11430" dist="34289" dir="2700000" rotWithShape="0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685800" y="2133600"/>
            <a:ext cx="77724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3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Tú </a:t>
            </a:r>
            <a:r>
              <a:rPr sz="32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eres</a:t>
            </a:r>
            <a:r>
              <a:rPr sz="3200">
                <a:solidFill>
                  <a:srgbClr val="F8F8F8"/>
                </a:solidFill>
              </a:rPr>
              <a:t> la hermana de Pedro.</a:t>
            </a:r>
          </a:p>
          <a:p>
            <a:pPr lvl="0" algn="ctr">
              <a:lnSpc>
                <a:spcPct val="13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Nosotros </a:t>
            </a:r>
            <a:r>
              <a:rPr sz="32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somos</a:t>
            </a:r>
            <a:r>
              <a:rPr sz="3200">
                <a:solidFill>
                  <a:srgbClr val="F8F8F8"/>
                </a:solidFill>
              </a:rPr>
              <a:t> americanos.</a:t>
            </a:r>
          </a:p>
          <a:p>
            <a:pPr lvl="0" algn="ctr">
              <a:lnSpc>
                <a:spcPct val="13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El Sr. Ayala </a:t>
            </a:r>
            <a:r>
              <a:rPr sz="32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</a:t>
            </a:r>
            <a:r>
              <a:rPr sz="3200">
                <a:solidFill>
                  <a:srgbClr val="F8F8F8"/>
                </a:solidFill>
              </a:rPr>
              <a:t> profesor de español.</a:t>
            </a:r>
          </a:p>
        </p:txBody>
      </p:sp>
      <p:pic>
        <p:nvPicPr>
          <p:cNvPr id="167" name="PE01460_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2837" y="4572000"/>
            <a:ext cx="1838326" cy="228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1" animBg="1" advAuto="0"/>
      <p:bldP spid="166" grpId="2" build="p" animBg="1" advAuto="0"/>
      <p:bldP spid="167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algn="ctr"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8F8F8"/>
                </a:solidFill>
              </a:rPr>
              <a:t>8</a:t>
            </a:fld>
            <a:endParaRPr sz="1400">
              <a:solidFill>
                <a:srgbClr val="F8F8F8"/>
              </a:solidFill>
            </a:endParaRPr>
          </a:p>
        </p:txBody>
      </p:sp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685800" y="685799"/>
            <a:ext cx="77724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defTabSz="822959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5400" u="sng">
                <a:solidFill>
                  <a:srgbClr val="FFCC00"/>
                </a:solidFill>
                <a:effectLst>
                  <a:outerShdw blurRad="11430" dist="34289" dir="2700000" rotWithShape="0">
                    <a:srgbClr val="000000"/>
                  </a:outerShdw>
                </a:effectLst>
              </a:rPr>
              <a:t>Las Características</a:t>
            </a:r>
            <a:r>
              <a:rPr sz="5940">
                <a:solidFill>
                  <a:srgbClr val="FFCC00"/>
                </a:solidFill>
                <a:effectLst>
                  <a:outerShdw blurRad="11430" dist="34289" dir="2700000" rotWithShape="0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685800" y="2133600"/>
            <a:ext cx="77724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3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Yo </a:t>
            </a:r>
            <a:r>
              <a:rPr sz="32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soy</a:t>
            </a:r>
            <a:r>
              <a:rPr sz="3200">
                <a:solidFill>
                  <a:srgbClr val="F8F8F8"/>
                </a:solidFill>
              </a:rPr>
              <a:t> muy alto y delgado.</a:t>
            </a:r>
          </a:p>
          <a:p>
            <a:pPr lvl="0" algn="ctr">
              <a:lnSpc>
                <a:spcPct val="13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Carmen y Pablo </a:t>
            </a:r>
            <a:r>
              <a:rPr sz="32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son</a:t>
            </a:r>
            <a:r>
              <a:rPr sz="3200">
                <a:solidFill>
                  <a:srgbClr val="F8F8F8"/>
                </a:solidFill>
              </a:rPr>
              <a:t> jóvenes.</a:t>
            </a:r>
          </a:p>
          <a:p>
            <a:pPr lvl="0" algn="ctr">
              <a:lnSpc>
                <a:spcPct val="13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Esta clase </a:t>
            </a:r>
            <a:r>
              <a:rPr sz="32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</a:t>
            </a:r>
            <a:r>
              <a:rPr sz="3200">
                <a:solidFill>
                  <a:srgbClr val="F8F8F8"/>
                </a:solidFill>
              </a:rPr>
              <a:t> aburrida.</a:t>
            </a:r>
          </a:p>
        </p:txBody>
      </p:sp>
      <p:pic>
        <p:nvPicPr>
          <p:cNvPr id="172" name="bd06630_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6600" y="4602162"/>
            <a:ext cx="2590800" cy="2066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1" animBg="1" advAuto="0"/>
      <p:bldP spid="171" grpId="2" build="p" animBg="1" advAuto="0"/>
      <p:bldP spid="172" grpId="3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>
            <a:lvl1pPr algn="ctr"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F8F8F8"/>
                </a:solidFill>
              </a:rPr>
              <a:t>9</a:t>
            </a:fld>
            <a:endParaRPr sz="1400">
              <a:solidFill>
                <a:srgbClr val="F8F8F8"/>
              </a:solidFill>
            </a:endParaRPr>
          </a:p>
        </p:txBody>
      </p:sp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685800" y="685799"/>
            <a:ext cx="7772400" cy="1143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defTabSz="749808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sz="5412" u="sng">
                <a:solidFill>
                  <a:srgbClr val="FFCC00"/>
                </a:solidFill>
                <a:effectLst>
                  <a:outerShdw blurRad="10414" dist="31242" dir="2700000" rotWithShape="0">
                    <a:srgbClr val="000000"/>
                  </a:outerShdw>
                </a:effectLst>
              </a:rPr>
              <a:t>La Hora y la fecha</a:t>
            </a:r>
            <a:r>
              <a:rPr sz="5904">
                <a:solidFill>
                  <a:srgbClr val="FFCC00"/>
                </a:solidFill>
                <a:effectLst>
                  <a:outerShdw blurRad="10414" dist="31242" dir="2700000" rotWithShape="0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685800" y="2133600"/>
            <a:ext cx="77724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3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</a:rPr>
              <a:t>¿Qué hora </a:t>
            </a:r>
            <a:r>
              <a:rPr sz="32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</a:t>
            </a:r>
            <a:r>
              <a:rPr sz="3200">
                <a:solidFill>
                  <a:srgbClr val="F8F8F8"/>
                </a:solidFill>
              </a:rPr>
              <a:t> ?</a:t>
            </a:r>
          </a:p>
          <a:p>
            <a:pPr lvl="0" algn="ctr">
              <a:lnSpc>
                <a:spcPct val="13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Son</a:t>
            </a:r>
            <a:r>
              <a:rPr sz="3200">
                <a:solidFill>
                  <a:srgbClr val="F8F8F8"/>
                </a:solidFill>
              </a:rPr>
              <a:t> las tres de la tarde.</a:t>
            </a:r>
          </a:p>
          <a:p>
            <a:pPr lvl="0" algn="ctr">
              <a:lnSpc>
                <a:spcPct val="13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8F8F8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Hoy </a:t>
            </a:r>
            <a:r>
              <a:rPr sz="3200" u="sng">
                <a:solidFill>
                  <a:srgbClr val="FFCC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es</a:t>
            </a:r>
            <a:r>
              <a:rPr sz="3200">
                <a:solidFill>
                  <a:srgbClr val="F8F8F8"/>
                </a:solidFill>
              </a:rPr>
              <a:t> el 17 de febrero.</a:t>
            </a:r>
          </a:p>
        </p:txBody>
      </p:sp>
      <p:pic>
        <p:nvPicPr>
          <p:cNvPr id="177" name="bs00965_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2787" y="4513262"/>
            <a:ext cx="2636838" cy="2344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pull dir="d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1" animBg="1" advAuto="0"/>
      <p:bldP spid="176" grpId="2" build="p" animBg="1" advAuto="0"/>
      <p:bldP spid="177" grpId="3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FF"/>
      </a:dk1>
      <a:lt1>
        <a:srgbClr val="0000FF"/>
      </a:lt1>
      <a:dk2>
        <a:srgbClr val="A7A7A7"/>
      </a:dk2>
      <a:lt2>
        <a:srgbClr val="535353"/>
      </a:lt2>
      <a:accent1>
        <a:srgbClr val="98BAFF"/>
      </a:accent1>
      <a:accent2>
        <a:srgbClr val="009900"/>
      </a:accent2>
      <a:accent3>
        <a:srgbClr val="AAAAFF"/>
      </a:accent3>
      <a:accent4>
        <a:srgbClr val="D4D4D4"/>
      </a:accent4>
      <a:accent5>
        <a:srgbClr val="C8D7FF"/>
      </a:accent5>
      <a:accent6>
        <a:srgbClr val="008B0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8F8F8"/>
        </a:solidFill>
        <a:ln w="25400" cap="flat">
          <a:solidFill>
            <a:srgbClr val="98BA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FF"/>
            </a:solidFill>
            <a:effectLst/>
            <a:uFillTx/>
            <a:latin typeface="Comic Sans MS"/>
            <a:ea typeface="Comic Sans MS"/>
            <a:cs typeface="Comic Sans MS"/>
            <a:sym typeface="Comic Sans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8BAFF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FF"/>
            </a:solidFill>
            <a:effectLst/>
            <a:uFillTx/>
            <a:latin typeface="Comic Sans MS"/>
            <a:ea typeface="Comic Sans MS"/>
            <a:cs typeface="Comic Sans MS"/>
            <a:sym typeface="Comic Sans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8BAFF"/>
      </a:accent1>
      <a:accent2>
        <a:srgbClr val="009900"/>
      </a:accent2>
      <a:accent3>
        <a:srgbClr val="AAAAFF"/>
      </a:accent3>
      <a:accent4>
        <a:srgbClr val="D4D4D4"/>
      </a:accent4>
      <a:accent5>
        <a:srgbClr val="C8D7FF"/>
      </a:accent5>
      <a:accent6>
        <a:srgbClr val="008B0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8F8F8"/>
        </a:solidFill>
        <a:ln w="25400" cap="flat">
          <a:solidFill>
            <a:srgbClr val="98BA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FF"/>
            </a:solidFill>
            <a:effectLst/>
            <a:uFillTx/>
            <a:latin typeface="Comic Sans MS"/>
            <a:ea typeface="Comic Sans MS"/>
            <a:cs typeface="Comic Sans MS"/>
            <a:sym typeface="Comic Sans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98BAFF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FF"/>
            </a:solidFill>
            <a:effectLst/>
            <a:uFillTx/>
            <a:latin typeface="Comic Sans MS"/>
            <a:ea typeface="Comic Sans MS"/>
            <a:cs typeface="Comic Sans MS"/>
            <a:sym typeface="Comic Sans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Macintosh PowerPoint</Application>
  <PresentationFormat>On-screen Show (4:3)</PresentationFormat>
  <Paragraphs>150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</vt:lpstr>
      <vt:lpstr>Ser y Estar</vt:lpstr>
      <vt:lpstr>Ser y Estar en español…</vt:lpstr>
      <vt:lpstr>¿Cuáles son las formas?</vt:lpstr>
      <vt:lpstr>Los usos del verbo Ser:</vt:lpstr>
      <vt:lpstr>PowerPoint Presentation</vt:lpstr>
      <vt:lpstr>El Origen:</vt:lpstr>
      <vt:lpstr>La Identificación:</vt:lpstr>
      <vt:lpstr>Las Características:</vt:lpstr>
      <vt:lpstr>La Hora y la fecha:</vt:lpstr>
      <vt:lpstr>Un Evento:</vt:lpstr>
      <vt:lpstr>La preposición “de”:</vt:lpstr>
      <vt:lpstr>Los usos del verbo Estar:</vt:lpstr>
      <vt:lpstr>PowerPoint Presentation</vt:lpstr>
      <vt:lpstr>La Localización:</vt:lpstr>
      <vt:lpstr>Las Condiciones:</vt:lpstr>
      <vt:lpstr>Las Opiniones:</vt:lpstr>
      <vt:lpstr>¿Cuáles son los usos  de estos verbos?</vt:lpstr>
      <vt:lpstr>Los usos del verbo Ser:</vt:lpstr>
      <vt:lpstr>Los usos del verbo Estar:</vt:lpstr>
      <vt:lpstr>¡Practicamos!</vt:lpstr>
      <vt:lpstr>¡Practicamos más!</vt:lpstr>
      <vt:lpstr>¡Y más!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 y Estar</dc:title>
  <cp:lastModifiedBy>Fernando Alvarez</cp:lastModifiedBy>
  <cp:revision>1</cp:revision>
  <dcterms:modified xsi:type="dcterms:W3CDTF">2016-08-04T11:20:27Z</dcterms:modified>
</cp:coreProperties>
</file>