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C012D-0287-4994-B82C-06E19D5E9768}" type="datetimeFigureOut">
              <a:rPr lang="es-MX" smtClean="0"/>
              <a:t>18/10/2013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EA2FFB-2C9B-45AE-8DB0-DC7DA4EFE337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315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A2FFB-2C9B-45AE-8DB0-DC7DA4EFE337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5889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A2FFB-2C9B-45AE-8DB0-DC7DA4EFE337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676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A2FFB-2C9B-45AE-8DB0-DC7DA4EFE337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4715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EA2FFB-2C9B-45AE-8DB0-DC7DA4EFE337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4569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BB7D0-AEAA-4141-9ADF-B0F8DB1423E0}" type="datetime1">
              <a:rPr lang="es-MX" smtClean="0"/>
              <a:t>18/10/2013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942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5C654-169C-4D37-98E1-B03CF1B65E58}" type="datetime1">
              <a:rPr lang="es-MX" smtClean="0"/>
              <a:t>18/10/2013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475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9E0E9-2485-4405-B470-4C63C9782A32}" type="datetime1">
              <a:rPr lang="es-MX" smtClean="0"/>
              <a:t>18/10/2013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85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70F36-086F-4BFA-A1BC-FA64D8B87385}" type="datetime1">
              <a:rPr lang="es-MX" smtClean="0"/>
              <a:t>18/10/2013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605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CC303-AE5C-4F82-ADE5-CE12E9DD438F}" type="datetime1">
              <a:rPr lang="es-MX" smtClean="0"/>
              <a:t>18/10/2013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858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CB0DC-153C-4FC9-BD9B-F80009314CC2}" type="datetime1">
              <a:rPr lang="es-MX" smtClean="0"/>
              <a:t>18/10/2013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49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A9DFB-7AAB-4579-97DC-BE9C206A0B19}" type="datetime1">
              <a:rPr lang="es-MX" smtClean="0"/>
              <a:t>18/10/2013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4728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E92F-BDE6-4943-9093-9FBEB327A360}" type="datetime1">
              <a:rPr lang="es-MX" smtClean="0"/>
              <a:t>18/10/2013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18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17E7A-B726-493A-BDDC-73C7F911CC1F}" type="datetime1">
              <a:rPr lang="es-MX" smtClean="0"/>
              <a:t>18/10/2013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849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622ED-B241-4177-80CF-101AADE72614}" type="datetime1">
              <a:rPr lang="es-MX" smtClean="0"/>
              <a:t>18/10/2013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394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8A01-B1AE-412C-8325-166CA1D4B3E6}" type="datetime1">
              <a:rPr lang="es-MX" smtClean="0"/>
              <a:t>18/10/2013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188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0823-0E71-4571-A7A4-119B084535C4}" type="datetime1">
              <a:rPr lang="es-MX" smtClean="0"/>
              <a:t>18/10/2013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37798-4C0E-484F-8E8A-BECDDB1EAD9A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994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ndowshpc.org/wp-content/uploads/2013/07/women-on-ph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0" y="221727"/>
            <a:ext cx="2000553" cy="242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smiling-handsome-man-beach-phone-relaxing-33279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4" y="1907654"/>
            <a:ext cx="3103809" cy="42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40" y="2641750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Elena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9284" y="6123904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Víctor</a:t>
            </a:r>
            <a:endParaRPr lang="es-MX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6682" y="502276"/>
            <a:ext cx="379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Hola,  Víctor.  ¿Cómo estás?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9539" y="3694090"/>
            <a:ext cx="379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Estoy muy bien.  Gracias.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708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2581" y="5303949"/>
            <a:ext cx="77144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Al día siguiente, </a:t>
            </a:r>
            <a:r>
              <a:rPr lang="es-MX" sz="2400" b="1" dirty="0" smtClean="0">
                <a:solidFill>
                  <a:srgbClr val="0070C0"/>
                </a:solidFill>
              </a:rPr>
              <a:t>Víctor </a:t>
            </a:r>
            <a:r>
              <a:rPr lang="es-MX" sz="2400" b="1" dirty="0" smtClean="0">
                <a:solidFill>
                  <a:srgbClr val="0070C0"/>
                </a:solidFill>
              </a:rPr>
              <a:t>y Elena van a la fiesta de Jorge.  La fiesta </a:t>
            </a:r>
            <a:r>
              <a:rPr lang="es-MX" sz="2400" b="1" dirty="0" smtClean="0">
                <a:solidFill>
                  <a:srgbClr val="0070C0"/>
                </a:solidFill>
              </a:rPr>
              <a:t>está en </a:t>
            </a:r>
            <a:r>
              <a:rPr lang="es-MX" sz="2400" b="1" dirty="0" smtClean="0">
                <a:solidFill>
                  <a:srgbClr val="0070C0"/>
                </a:solidFill>
              </a:rPr>
              <a:t>una mansión lujosa.  ¿Qué crees que </a:t>
            </a:r>
            <a:r>
              <a:rPr lang="es-MX" sz="2400" b="1" u="sng" dirty="0" smtClean="0">
                <a:solidFill>
                  <a:srgbClr val="0070C0"/>
                </a:solidFill>
              </a:rPr>
              <a:t>va a pasar </a:t>
            </a:r>
            <a:r>
              <a:rPr lang="es-MX" sz="2400" b="1" dirty="0" smtClean="0">
                <a:solidFill>
                  <a:srgbClr val="0070C0"/>
                </a:solidFill>
              </a:rPr>
              <a:t> en la fiesta de Jorge con Elena y Víctor? 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10</a:t>
            </a:fld>
            <a:endParaRPr lang="es-MX"/>
          </a:p>
        </p:txBody>
      </p:sp>
      <p:pic>
        <p:nvPicPr>
          <p:cNvPr id="10242" name="Picture 2" descr="http://1.bp.blogspot.com/-gWxZLcl9qFQ/T6AKxrGbuII/AAAAAAAAbbg/I8FzdKsq4Uo/s640/Lamborghini-Diablo_Wallpapers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134" y="309092"/>
            <a:ext cx="7841892" cy="490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61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ndowshpc.org/wp-content/uploads/2013/07/women-on-ph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0" y="221727"/>
            <a:ext cx="2000553" cy="242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smiling-handsome-man-beach-phone-relaxing-33279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4" y="1907654"/>
            <a:ext cx="3103809" cy="42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40" y="2641750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Elena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9284" y="6123904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Víctor</a:t>
            </a:r>
            <a:endParaRPr lang="es-MX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6682" y="502276"/>
            <a:ext cx="3799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¿Dónde estás?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9539" y="3694090"/>
            <a:ext cx="3799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Estoy en la playa.  El día está muy bonito.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68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ndowshpc.org/wp-content/uploads/2013/07/women-on-ph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0" y="221727"/>
            <a:ext cx="2000553" cy="242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smiling-handsome-man-beach-phone-relaxing-33279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4" y="1907654"/>
            <a:ext cx="3103809" cy="42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40" y="2641750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Elena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9284" y="6123904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Víctor</a:t>
            </a:r>
            <a:endParaRPr lang="es-MX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6682" y="502276"/>
            <a:ext cx="6083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0070C0"/>
                </a:solidFill>
              </a:rPr>
              <a:t>¡</a:t>
            </a:r>
            <a:r>
              <a:rPr lang="es-MX" sz="2400" b="1" dirty="0" smtClean="0">
                <a:solidFill>
                  <a:srgbClr val="0070C0"/>
                </a:solidFill>
              </a:rPr>
              <a:t>Qué chévere! Víctor, ¿Quieres ir a la fiesta de cumpleaños de Jorge conmigo?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9539" y="3694090"/>
            <a:ext cx="3799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Me encantaría.  Gracias.  ¿Es una fiesta formal?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0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ndowshpc.org/wp-content/uploads/2013/07/women-on-ph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0" y="221727"/>
            <a:ext cx="2000553" cy="242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smiling-handsome-man-beach-phone-relaxing-33279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4" y="1907654"/>
            <a:ext cx="3103809" cy="42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40" y="2641750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Elena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9284" y="6123904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Víctor</a:t>
            </a:r>
            <a:endParaRPr lang="es-MX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6682" y="502276"/>
            <a:ext cx="6083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Es el gran evento del año.  Por lo tanto la fiesta es muy formal.  ¿Tienes ropa apropiada para ir a la fiesta?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9539" y="3694090"/>
            <a:ext cx="3799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La verdad es que no tengo ningún tipo de ropa formal.  ¿Me puedes ayudar, Elena?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593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ndowshpc.org/wp-content/uploads/2013/07/women-on-ph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0" y="221727"/>
            <a:ext cx="2000553" cy="242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smiling-handsome-man-beach-phone-relaxing-33279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4" y="1907654"/>
            <a:ext cx="3103809" cy="42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40" y="2641750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Elena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9284" y="6123904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Víctor</a:t>
            </a:r>
            <a:endParaRPr lang="es-MX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6682" y="502276"/>
            <a:ext cx="60831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No te preocupes, Víctor.  Hay una tienda espectacular que se especializa en ropa formal para damas y caballeros.  Sin embargo, la ropa es muy costosa.  No hay nada barato.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66683" y="3694090"/>
            <a:ext cx="4222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Tranquila Elena.  Tú sabes que tengo mucho dinero.  Si quieres podemos comprar ropa para ti también.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41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ndowshpc.org/wp-content/uploads/2013/07/women-on-phon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0" y="221727"/>
            <a:ext cx="2000553" cy="242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smiling-handsome-man-beach-phone-relaxing-3327999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4" y="1907654"/>
            <a:ext cx="3103809" cy="42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40" y="2641750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Elena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9284" y="6123904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Víctor</a:t>
            </a:r>
            <a:endParaRPr lang="es-MX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6682" y="502276"/>
            <a:ext cx="60831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¡Me encantaría, Víctor! Gracias. ¿</a:t>
            </a:r>
            <a:r>
              <a:rPr lang="es-MX" sz="2400" b="1" u="sng" dirty="0" smtClean="0">
                <a:solidFill>
                  <a:srgbClr val="0070C0"/>
                </a:solidFill>
              </a:rPr>
              <a:t>Qué vas a ponerte</a:t>
            </a:r>
            <a:r>
              <a:rPr lang="es-MX" sz="2400" b="1" dirty="0" smtClean="0">
                <a:solidFill>
                  <a:srgbClr val="0070C0"/>
                </a:solidFill>
              </a:rPr>
              <a:t>?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9539" y="3694090"/>
            <a:ext cx="37992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70C0"/>
                </a:solidFill>
              </a:rPr>
              <a:t>Voy a llevar </a:t>
            </a:r>
            <a:r>
              <a:rPr lang="es-MX" sz="2400" b="1" dirty="0" smtClean="0">
                <a:solidFill>
                  <a:srgbClr val="0070C0"/>
                </a:solidFill>
              </a:rPr>
              <a:t>un traje negro con chaleco, una camisa blanca, un corbatín, </a:t>
            </a:r>
            <a:r>
              <a:rPr lang="es-MX" sz="2400" b="1" dirty="0" smtClean="0">
                <a:solidFill>
                  <a:srgbClr val="0070C0"/>
                </a:solidFill>
              </a:rPr>
              <a:t>una </a:t>
            </a:r>
            <a:r>
              <a:rPr lang="es-MX" sz="2400" b="1" dirty="0" smtClean="0">
                <a:solidFill>
                  <a:srgbClr val="0070C0"/>
                </a:solidFill>
              </a:rPr>
              <a:t>correa negra, unos zapatos negros y un pañuelo blanco. </a:t>
            </a:r>
            <a:endParaRPr lang="es-MX" sz="2400" b="1" dirty="0">
              <a:solidFill>
                <a:srgbClr val="0070C0"/>
              </a:solidFill>
            </a:endParaRPr>
          </a:p>
        </p:txBody>
      </p:sp>
      <p:pic>
        <p:nvPicPr>
          <p:cNvPr id="10" name="Picture 2" descr="http://www.honeybuy.com/image/Single_Breasted_Front_Black_Designer_Formal_Suits_For_Men_New_Styles_1262317362215659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19" y="4015779"/>
            <a:ext cx="1657174" cy="248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159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ndowshpc.org/wp-content/uploads/2013/07/women-on-pho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0" y="221727"/>
            <a:ext cx="2000553" cy="242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smiling-handsome-man-beach-phone-relaxing-3327999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4" y="1907654"/>
            <a:ext cx="3103809" cy="42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40" y="2641750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Elena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9284" y="6123904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Víctor</a:t>
            </a:r>
            <a:endParaRPr lang="es-MX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6682" y="502276"/>
            <a:ext cx="6083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Muy bien.  Entonces </a:t>
            </a:r>
            <a:r>
              <a:rPr lang="es-MX" sz="2400" b="1" dirty="0" smtClean="0">
                <a:solidFill>
                  <a:srgbClr val="0070C0"/>
                </a:solidFill>
              </a:rPr>
              <a:t>sabes </a:t>
            </a:r>
            <a:r>
              <a:rPr lang="es-MX" sz="2400" b="1" dirty="0" smtClean="0">
                <a:solidFill>
                  <a:srgbClr val="0070C0"/>
                </a:solidFill>
              </a:rPr>
              <a:t>que </a:t>
            </a:r>
            <a:r>
              <a:rPr lang="es-MX" sz="2400" b="1" u="sng" dirty="0" smtClean="0">
                <a:solidFill>
                  <a:srgbClr val="0070C0"/>
                </a:solidFill>
              </a:rPr>
              <a:t>tienes que comprar</a:t>
            </a:r>
            <a:r>
              <a:rPr lang="es-MX" sz="2400" b="1" dirty="0" smtClean="0">
                <a:solidFill>
                  <a:srgbClr val="0070C0"/>
                </a:solidFill>
              </a:rPr>
              <a:t> en la tienda.  Antes de que me preguntes, la tienda se llama “FOREVER 21”.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0169" y="3694090"/>
            <a:ext cx="38486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Chévere.  Esa tienda tiene mucha variedad de ropa y la ropa es de excelente calidad.  ¿Y </a:t>
            </a:r>
            <a:r>
              <a:rPr lang="es-MX" sz="2400" b="1" dirty="0" smtClean="0">
                <a:solidFill>
                  <a:srgbClr val="0070C0"/>
                </a:solidFill>
              </a:rPr>
              <a:t>tú?  </a:t>
            </a:r>
            <a:r>
              <a:rPr lang="es-MX" sz="2400" b="1" dirty="0" smtClean="0">
                <a:solidFill>
                  <a:srgbClr val="0070C0"/>
                </a:solidFill>
              </a:rPr>
              <a:t>¿Qué </a:t>
            </a:r>
            <a:r>
              <a:rPr lang="es-MX" sz="2400" b="1" u="sng" dirty="0" smtClean="0">
                <a:solidFill>
                  <a:srgbClr val="0070C0"/>
                </a:solidFill>
              </a:rPr>
              <a:t>vas a llevar</a:t>
            </a:r>
            <a:r>
              <a:rPr lang="es-MX" sz="2400" b="1" dirty="0" smtClean="0">
                <a:solidFill>
                  <a:srgbClr val="0070C0"/>
                </a:solidFill>
              </a:rPr>
              <a:t>? 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986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ndowshpc.org/wp-content/uploads/2013/07/women-on-pho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0" y="221727"/>
            <a:ext cx="2000553" cy="242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smiling-handsome-man-beach-phone-relaxing-3327999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4" y="1907654"/>
            <a:ext cx="3103809" cy="42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40" y="2641750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Elena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9284" y="6123904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Víctor</a:t>
            </a:r>
            <a:endParaRPr lang="es-MX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6682" y="502276"/>
            <a:ext cx="46370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Me </a:t>
            </a:r>
            <a:r>
              <a:rPr lang="es-MX" sz="2400" b="1" u="sng" dirty="0" smtClean="0">
                <a:solidFill>
                  <a:srgbClr val="0070C0"/>
                </a:solidFill>
              </a:rPr>
              <a:t>voy a poner </a:t>
            </a:r>
            <a:r>
              <a:rPr lang="es-MX" sz="2400" b="1" dirty="0" smtClean="0">
                <a:solidFill>
                  <a:srgbClr val="0070C0"/>
                </a:solidFill>
              </a:rPr>
              <a:t>un vestido corto, ajustado y </a:t>
            </a:r>
            <a:r>
              <a:rPr lang="es-MX" sz="2400" b="1" dirty="0" err="1" smtClean="0">
                <a:solidFill>
                  <a:srgbClr val="0070C0"/>
                </a:solidFill>
              </a:rPr>
              <a:t>strapless</a:t>
            </a:r>
            <a:r>
              <a:rPr lang="es-MX" sz="2400" b="1" dirty="0" smtClean="0">
                <a:solidFill>
                  <a:srgbClr val="0070C0"/>
                </a:solidFill>
              </a:rPr>
              <a:t> de color  blanco con diseños plateados y azules.  También voy a llevar unos zapatos blancos y unos zarcillos de diamante.  Todo eso lo puedo comprar en “FOREVER 21”.  Esta tienda es mas costosa que la mayoría de las tiendas.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5134" y="4554244"/>
            <a:ext cx="38486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Tranquila Elena.  </a:t>
            </a:r>
            <a:r>
              <a:rPr lang="es-MX" sz="2400" b="1" dirty="0" smtClean="0">
                <a:solidFill>
                  <a:srgbClr val="0070C0"/>
                </a:solidFill>
              </a:rPr>
              <a:t>Tú </a:t>
            </a:r>
            <a:r>
              <a:rPr lang="es-MX" sz="2400" b="1" dirty="0" smtClean="0">
                <a:solidFill>
                  <a:srgbClr val="0070C0"/>
                </a:solidFill>
              </a:rPr>
              <a:t>sabes que soy millonario.  Yo te </a:t>
            </a:r>
            <a:r>
              <a:rPr lang="es-MX" sz="2400" b="1" u="sng" dirty="0" smtClean="0">
                <a:solidFill>
                  <a:srgbClr val="0070C0"/>
                </a:solidFill>
              </a:rPr>
              <a:t>voy a regalar </a:t>
            </a:r>
            <a:r>
              <a:rPr lang="es-MX" sz="2400" b="1" dirty="0" smtClean="0">
                <a:solidFill>
                  <a:srgbClr val="0070C0"/>
                </a:solidFill>
              </a:rPr>
              <a:t>todo eso y </a:t>
            </a:r>
            <a:r>
              <a:rPr lang="es-MX" sz="2400" b="1" u="sng" dirty="0" smtClean="0">
                <a:solidFill>
                  <a:srgbClr val="0070C0"/>
                </a:solidFill>
              </a:rPr>
              <a:t>vas a estar</a:t>
            </a:r>
            <a:r>
              <a:rPr lang="es-MX" sz="2400" b="1" dirty="0" smtClean="0">
                <a:solidFill>
                  <a:srgbClr val="0070C0"/>
                </a:solidFill>
              </a:rPr>
              <a:t> bella para la fiesta de Jorge.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8</a:t>
            </a:fld>
            <a:endParaRPr lang="es-MX"/>
          </a:p>
        </p:txBody>
      </p:sp>
      <p:pic>
        <p:nvPicPr>
          <p:cNvPr id="7170" name="Picture 2" descr="http://langkah.info/wp-content/uploads/2013/06/alyce-paris-short-prom-dresses-2013-women-fashion-prom-dress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3750" y="111102"/>
            <a:ext cx="1994875" cy="299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3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indowshpc.org/wp-content/uploads/2013/07/women-on-pho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40" y="221727"/>
            <a:ext cx="2000553" cy="242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humbs.dreamstime.com/z/smiling-handsome-man-beach-phone-relaxing-3327999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84" y="1907654"/>
            <a:ext cx="3103809" cy="421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6940" y="2641750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Elena</a:t>
            </a:r>
            <a:endParaRPr lang="es-MX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349284" y="6123904"/>
            <a:ext cx="2000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/>
              <a:t>Víctor</a:t>
            </a:r>
            <a:endParaRPr lang="es-MX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66682" y="502276"/>
            <a:ext cx="6516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Gracias, Víctor.  Eres un caballero muy generoso.  A propósito, ¿En que carro </a:t>
            </a:r>
            <a:r>
              <a:rPr lang="es-MX" sz="2400" b="1" u="sng" dirty="0" smtClean="0">
                <a:solidFill>
                  <a:srgbClr val="0070C0"/>
                </a:solidFill>
              </a:rPr>
              <a:t>vamos a ir</a:t>
            </a:r>
            <a:r>
              <a:rPr lang="es-MX" sz="2400" b="1" dirty="0" smtClean="0">
                <a:solidFill>
                  <a:srgbClr val="0070C0"/>
                </a:solidFill>
              </a:rPr>
              <a:t> a la fiesta?  ¡Tú sabes que me encantan los carros de lujo!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6119" y="5385240"/>
            <a:ext cx="5741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70C0"/>
                </a:solidFill>
              </a:rPr>
              <a:t>Tranquila, Elena.  Yo tengo una colección de carros lujosos.  ¡Para la fiesta </a:t>
            </a:r>
            <a:r>
              <a:rPr lang="es-MX" sz="2400" b="1" u="sng" dirty="0" smtClean="0">
                <a:solidFill>
                  <a:srgbClr val="0070C0"/>
                </a:solidFill>
              </a:rPr>
              <a:t>voy a llevar </a:t>
            </a:r>
            <a:r>
              <a:rPr lang="es-MX" sz="2400" b="1" dirty="0" smtClean="0">
                <a:solidFill>
                  <a:srgbClr val="0070C0"/>
                </a:solidFill>
              </a:rPr>
              <a:t>mi Lamborghini Diablo!</a:t>
            </a:r>
            <a:endParaRPr lang="es-MX" sz="24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37798-4C0E-484F-8E8A-BECDDB1EAD9A}" type="slidenum">
              <a:rPr lang="es-MX" smtClean="0"/>
              <a:t>9</a:t>
            </a:fld>
            <a:endParaRPr lang="es-MX"/>
          </a:p>
        </p:txBody>
      </p:sp>
      <p:pic>
        <p:nvPicPr>
          <p:cNvPr id="9218" name="Picture 2" descr="http://www.lambocars.com/images/wall_of_fame/p2908102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921" y="1944315"/>
            <a:ext cx="4642029" cy="320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665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464</Words>
  <Application>Microsoft Office PowerPoint</Application>
  <PresentationFormat>On-screen Show (4:3)</PresentationFormat>
  <Paragraphs>51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30</cp:revision>
  <dcterms:created xsi:type="dcterms:W3CDTF">2013-10-17T09:53:50Z</dcterms:created>
  <dcterms:modified xsi:type="dcterms:W3CDTF">2013-10-18T01:34:59Z</dcterms:modified>
</cp:coreProperties>
</file>