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82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4B56-BED4-4B04-8582-C87F5478DBFF}" type="datetimeFigureOut">
              <a:rPr lang="es-MX" smtClean="0"/>
              <a:t>24/02/2014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73F1-23D1-49EC-BC31-A6E41E81840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9882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4B56-BED4-4B04-8582-C87F5478DBFF}" type="datetimeFigureOut">
              <a:rPr lang="es-MX" smtClean="0"/>
              <a:t>24/02/2014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73F1-23D1-49EC-BC31-A6E41E81840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0037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4B56-BED4-4B04-8582-C87F5478DBFF}" type="datetimeFigureOut">
              <a:rPr lang="es-MX" smtClean="0"/>
              <a:t>24/02/2014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73F1-23D1-49EC-BC31-A6E41E81840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872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4B56-BED4-4B04-8582-C87F5478DBFF}" type="datetimeFigureOut">
              <a:rPr lang="es-MX" smtClean="0"/>
              <a:t>24/02/2014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73F1-23D1-49EC-BC31-A6E41E81840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1439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4B56-BED4-4B04-8582-C87F5478DBFF}" type="datetimeFigureOut">
              <a:rPr lang="es-MX" smtClean="0"/>
              <a:t>24/02/2014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73F1-23D1-49EC-BC31-A6E41E81840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8735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4B56-BED4-4B04-8582-C87F5478DBFF}" type="datetimeFigureOut">
              <a:rPr lang="es-MX" smtClean="0"/>
              <a:t>24/02/2014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73F1-23D1-49EC-BC31-A6E41E81840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4668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4B56-BED4-4B04-8582-C87F5478DBFF}" type="datetimeFigureOut">
              <a:rPr lang="es-MX" smtClean="0"/>
              <a:t>24/02/2014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73F1-23D1-49EC-BC31-A6E41E81840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8364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4B56-BED4-4B04-8582-C87F5478DBFF}" type="datetimeFigureOut">
              <a:rPr lang="es-MX" smtClean="0"/>
              <a:t>24/02/2014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73F1-23D1-49EC-BC31-A6E41E81840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865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4B56-BED4-4B04-8582-C87F5478DBFF}" type="datetimeFigureOut">
              <a:rPr lang="es-MX" smtClean="0"/>
              <a:t>24/02/2014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73F1-23D1-49EC-BC31-A6E41E81840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577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4B56-BED4-4B04-8582-C87F5478DBFF}" type="datetimeFigureOut">
              <a:rPr lang="es-MX" smtClean="0"/>
              <a:t>24/02/2014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73F1-23D1-49EC-BC31-A6E41E81840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7757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4B56-BED4-4B04-8582-C87F5478DBFF}" type="datetimeFigureOut">
              <a:rPr lang="es-MX" smtClean="0"/>
              <a:t>24/02/2014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73F1-23D1-49EC-BC31-A6E41E81840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9484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34B56-BED4-4B04-8582-C87F5478DBFF}" type="datetimeFigureOut">
              <a:rPr lang="es-MX" smtClean="0"/>
              <a:t>24/02/2014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173F1-23D1-49EC-BC31-A6E41E81840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6021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26.png"/><Relationship Id="rId4" Type="http://schemas.openxmlformats.org/officeDocument/2006/relationships/image" Target="../media/image18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26.png"/><Relationship Id="rId4" Type="http://schemas.openxmlformats.org/officeDocument/2006/relationships/image" Target="../media/image27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9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1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nglishexercises.org/makeagame/my_documents/my_pictures/2010/apr/441_BACKPACK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875" y="2343954"/>
            <a:ext cx="32004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67435" y="965915"/>
            <a:ext cx="6078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>
                <a:solidFill>
                  <a:srgbClr val="0070C0"/>
                </a:solidFill>
              </a:rPr>
              <a:t>¿Qué </a:t>
            </a:r>
            <a:r>
              <a:rPr lang="es-MX" sz="4000" b="1" u="sng" dirty="0" smtClean="0">
                <a:solidFill>
                  <a:srgbClr val="0070C0"/>
                </a:solidFill>
              </a:rPr>
              <a:t>tienes</a:t>
            </a:r>
            <a:r>
              <a:rPr lang="es-MX" sz="4000" b="1" dirty="0" smtClean="0">
                <a:solidFill>
                  <a:srgbClr val="0070C0"/>
                </a:solidFill>
              </a:rPr>
              <a:t> en tú mochila?</a:t>
            </a:r>
            <a:endParaRPr lang="es-MX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63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englishexercises.org/makeagame/my_documents/my_pictures/2010/apr/441_BACKPACK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37" y="968044"/>
            <a:ext cx="1242296" cy="147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msdadmin.scican.net/south/kid_clipart_boy_smilin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515" y="2833249"/>
            <a:ext cx="685747" cy="105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67435" y="965915"/>
            <a:ext cx="6078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>
                <a:solidFill>
                  <a:srgbClr val="0070C0"/>
                </a:solidFill>
              </a:rPr>
              <a:t>¿Qué </a:t>
            </a:r>
            <a:r>
              <a:rPr lang="es-MX" sz="4000" b="1" u="sng" dirty="0" smtClean="0">
                <a:solidFill>
                  <a:srgbClr val="0070C0"/>
                </a:solidFill>
              </a:rPr>
              <a:t>tienes</a:t>
            </a:r>
            <a:r>
              <a:rPr lang="es-MX" sz="4000" b="1" dirty="0" smtClean="0">
                <a:solidFill>
                  <a:srgbClr val="0070C0"/>
                </a:solidFill>
              </a:rPr>
              <a:t> en tú mochila?</a:t>
            </a:r>
            <a:endParaRPr lang="es-MX" sz="40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6414" y="2974916"/>
            <a:ext cx="6078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rgbClr val="0070C0"/>
                </a:solidFill>
              </a:rPr>
              <a:t>Tengo </a:t>
            </a:r>
            <a:r>
              <a:rPr lang="es-MX" sz="2800" b="1" u="sng" dirty="0" smtClean="0">
                <a:solidFill>
                  <a:srgbClr val="0070C0"/>
                </a:solidFill>
              </a:rPr>
              <a:t>un</a:t>
            </a:r>
            <a:r>
              <a:rPr lang="es-MX" sz="2800" b="1" dirty="0" smtClean="0">
                <a:solidFill>
                  <a:srgbClr val="0070C0"/>
                </a:solidFill>
              </a:rPr>
              <a:t> diccionari</a:t>
            </a:r>
            <a:r>
              <a:rPr lang="es-MX" sz="2800" b="1" u="sng" dirty="0" smtClean="0">
                <a:solidFill>
                  <a:srgbClr val="0070C0"/>
                </a:solidFill>
              </a:rPr>
              <a:t>o</a:t>
            </a:r>
            <a:r>
              <a:rPr lang="es-MX" sz="2800" b="1" dirty="0" smtClean="0">
                <a:solidFill>
                  <a:srgbClr val="0070C0"/>
                </a:solidFill>
              </a:rPr>
              <a:t>. </a:t>
            </a:r>
            <a:endParaRPr lang="es-MX" sz="2800" b="1" dirty="0">
              <a:solidFill>
                <a:srgbClr val="0070C0"/>
              </a:solidFill>
            </a:endParaRPr>
          </a:p>
        </p:txBody>
      </p:sp>
      <p:pic>
        <p:nvPicPr>
          <p:cNvPr id="7170" name="Picture 2" descr="http://www.clipartpal.com/_thumbs/pd/education/green_book_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066" y="3498136"/>
            <a:ext cx="2782302" cy="272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blog.zap2it.com/pop2it/assets_c/2012/08/220px-Merriam-Webster_logo.svg-thumb-350xauto-44097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425" y="3888244"/>
            <a:ext cx="1688819" cy="1688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 flipV="1">
            <a:off x="5485831" y="4383786"/>
            <a:ext cx="1350594" cy="791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91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englishexercises.org/makeagame/my_documents/my_pictures/2010/apr/441_BACKPACK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37" y="968044"/>
            <a:ext cx="1242296" cy="147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msdadmin.scican.net/south/kid_clipart_boy_smilin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515" y="2833249"/>
            <a:ext cx="685747" cy="105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67435" y="965915"/>
            <a:ext cx="6078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>
                <a:solidFill>
                  <a:srgbClr val="0070C0"/>
                </a:solidFill>
              </a:rPr>
              <a:t>¿Qué </a:t>
            </a:r>
            <a:r>
              <a:rPr lang="es-MX" sz="4000" b="1" u="sng" dirty="0" smtClean="0">
                <a:solidFill>
                  <a:srgbClr val="0070C0"/>
                </a:solidFill>
              </a:rPr>
              <a:t>tienes</a:t>
            </a:r>
            <a:r>
              <a:rPr lang="es-MX" sz="4000" b="1" dirty="0" smtClean="0">
                <a:solidFill>
                  <a:srgbClr val="0070C0"/>
                </a:solidFill>
              </a:rPr>
              <a:t> en tú mochila?</a:t>
            </a:r>
            <a:endParaRPr lang="es-MX" sz="40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2590" y="2981719"/>
            <a:ext cx="6078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rgbClr val="0070C0"/>
                </a:solidFill>
              </a:rPr>
              <a:t>Tengo </a:t>
            </a:r>
            <a:r>
              <a:rPr lang="es-MX" sz="2800" b="1" u="sng" dirty="0" smtClean="0">
                <a:solidFill>
                  <a:srgbClr val="0070C0"/>
                </a:solidFill>
              </a:rPr>
              <a:t>una</a:t>
            </a:r>
            <a:r>
              <a:rPr lang="es-MX" sz="2800" b="1" dirty="0" smtClean="0">
                <a:solidFill>
                  <a:srgbClr val="0070C0"/>
                </a:solidFill>
              </a:rPr>
              <a:t> cartucher</a:t>
            </a:r>
            <a:r>
              <a:rPr lang="es-MX" sz="2800" b="1" u="sng" dirty="0" smtClean="0">
                <a:solidFill>
                  <a:srgbClr val="0070C0"/>
                </a:solidFill>
              </a:rPr>
              <a:t>a</a:t>
            </a:r>
            <a:r>
              <a:rPr lang="es-MX" sz="2800" b="1" dirty="0" smtClean="0">
                <a:solidFill>
                  <a:srgbClr val="0070C0"/>
                </a:solidFill>
              </a:rPr>
              <a:t>. </a:t>
            </a:r>
            <a:endParaRPr lang="es-MX" sz="2800" b="1" dirty="0">
              <a:solidFill>
                <a:srgbClr val="0070C0"/>
              </a:solidFill>
            </a:endParaRPr>
          </a:p>
        </p:txBody>
      </p:sp>
      <p:pic>
        <p:nvPicPr>
          <p:cNvPr id="6146" name="Picture 2" descr="http://d75822.medialib.glogster.com/media/38/3814de80bd38e9806781bcee9f1cf698e789616bd7684dff6ff3dfb8a1eaea0e/stock-vector-pencil-case-24720529-jp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84243">
            <a:off x="3612873" y="4050003"/>
            <a:ext cx="1893140" cy="188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6413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englishexercises.org/makeagame/my_documents/my_pictures/2010/apr/441_BACKPACK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37" y="968044"/>
            <a:ext cx="1242296" cy="147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msdadmin.scican.net/south/kid_clipart_boy_smilin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515" y="2833249"/>
            <a:ext cx="685747" cy="105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67435" y="965915"/>
            <a:ext cx="6078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>
                <a:solidFill>
                  <a:srgbClr val="0070C0"/>
                </a:solidFill>
              </a:rPr>
              <a:t>¿Qué </a:t>
            </a:r>
            <a:r>
              <a:rPr lang="es-MX" sz="4000" b="1" u="sng" dirty="0" smtClean="0">
                <a:solidFill>
                  <a:srgbClr val="0070C0"/>
                </a:solidFill>
              </a:rPr>
              <a:t>tienes</a:t>
            </a:r>
            <a:r>
              <a:rPr lang="es-MX" sz="4000" b="1" dirty="0" smtClean="0">
                <a:solidFill>
                  <a:srgbClr val="0070C0"/>
                </a:solidFill>
              </a:rPr>
              <a:t> en tú mochila?</a:t>
            </a:r>
            <a:endParaRPr lang="es-MX" sz="40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2590" y="2981719"/>
            <a:ext cx="6078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rgbClr val="0070C0"/>
                </a:solidFill>
              </a:rPr>
              <a:t>Tengo </a:t>
            </a:r>
            <a:r>
              <a:rPr lang="es-MX" sz="2800" b="1" u="sng" dirty="0" smtClean="0">
                <a:solidFill>
                  <a:srgbClr val="0070C0"/>
                </a:solidFill>
              </a:rPr>
              <a:t>una</a:t>
            </a:r>
            <a:r>
              <a:rPr lang="es-MX" sz="2800" b="1" dirty="0" smtClean="0">
                <a:solidFill>
                  <a:srgbClr val="0070C0"/>
                </a:solidFill>
              </a:rPr>
              <a:t> agend</a:t>
            </a:r>
            <a:r>
              <a:rPr lang="es-MX" sz="2800" b="1" u="sng" dirty="0" smtClean="0">
                <a:solidFill>
                  <a:srgbClr val="0070C0"/>
                </a:solidFill>
              </a:rPr>
              <a:t>a</a:t>
            </a:r>
            <a:r>
              <a:rPr lang="es-MX" sz="2800" b="1" dirty="0" smtClean="0">
                <a:solidFill>
                  <a:srgbClr val="0070C0"/>
                </a:solidFill>
              </a:rPr>
              <a:t>. </a:t>
            </a:r>
            <a:endParaRPr lang="es-MX" sz="2800" b="1" dirty="0">
              <a:solidFill>
                <a:srgbClr val="0070C0"/>
              </a:solidFill>
            </a:endParaRPr>
          </a:p>
        </p:txBody>
      </p:sp>
      <p:pic>
        <p:nvPicPr>
          <p:cNvPr id="5122" name="Picture 2" descr="http://static.freepik.com/free-photo/open-diary-clip-art_42225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051" y="3888244"/>
            <a:ext cx="2690656" cy="1959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2475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englishexercises.org/makeagame/my_documents/my_pictures/2010/apr/441_BACKPACK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37" y="968044"/>
            <a:ext cx="1242296" cy="147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msdadmin.scican.net/south/kid_clipart_boy_smilin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515" y="2833249"/>
            <a:ext cx="685747" cy="105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67435" y="965915"/>
            <a:ext cx="6078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>
                <a:solidFill>
                  <a:srgbClr val="0070C0"/>
                </a:solidFill>
              </a:rPr>
              <a:t>¿Qué </a:t>
            </a:r>
            <a:r>
              <a:rPr lang="es-MX" sz="4000" b="1" u="sng" dirty="0" smtClean="0">
                <a:solidFill>
                  <a:srgbClr val="0070C0"/>
                </a:solidFill>
              </a:rPr>
              <a:t>tienes</a:t>
            </a:r>
            <a:r>
              <a:rPr lang="es-MX" sz="4000" b="1" dirty="0" smtClean="0">
                <a:solidFill>
                  <a:srgbClr val="0070C0"/>
                </a:solidFill>
              </a:rPr>
              <a:t> en tú mochila?</a:t>
            </a:r>
            <a:endParaRPr lang="es-MX" sz="40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2590" y="2981719"/>
            <a:ext cx="6078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rgbClr val="0070C0"/>
                </a:solidFill>
              </a:rPr>
              <a:t>Tengo </a:t>
            </a:r>
            <a:r>
              <a:rPr lang="es-MX" sz="2800" b="1" u="sng" dirty="0" smtClean="0">
                <a:solidFill>
                  <a:srgbClr val="0070C0"/>
                </a:solidFill>
              </a:rPr>
              <a:t>unas</a:t>
            </a:r>
            <a:r>
              <a:rPr lang="es-MX" sz="2800" b="1" dirty="0" smtClean="0">
                <a:solidFill>
                  <a:srgbClr val="0070C0"/>
                </a:solidFill>
              </a:rPr>
              <a:t> carpet</a:t>
            </a:r>
            <a:r>
              <a:rPr lang="es-MX" sz="2800" b="1" u="sng" dirty="0" smtClean="0">
                <a:solidFill>
                  <a:srgbClr val="0070C0"/>
                </a:solidFill>
              </a:rPr>
              <a:t>as</a:t>
            </a:r>
            <a:r>
              <a:rPr lang="es-MX" sz="2800" b="1" dirty="0" smtClean="0">
                <a:solidFill>
                  <a:srgbClr val="0070C0"/>
                </a:solidFill>
              </a:rPr>
              <a:t>. </a:t>
            </a:r>
            <a:endParaRPr lang="es-MX" sz="2800" b="1" dirty="0">
              <a:solidFill>
                <a:srgbClr val="0070C0"/>
              </a:solidFill>
            </a:endParaRPr>
          </a:p>
        </p:txBody>
      </p:sp>
      <p:pic>
        <p:nvPicPr>
          <p:cNvPr id="4098" name="Picture 2" descr="https://encrypted-tbn2.gstatic.com/images?q=tbn:ANd9GcQ7RZ374CVnU0Wc6pNltlI4iL0vvGl3wgTYzPpaad7JyPAnE5w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194" y="3888244"/>
            <a:ext cx="2544651" cy="2380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encrypted-tbn1.gstatic.com/images?q=tbn:ANd9GcTDaGLYi0IefdCMFCYq7mbSsEulygHxBDf9zL2aE8Og4NbRruL8ZQ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76270">
            <a:off x="4676059" y="4217687"/>
            <a:ext cx="3064144" cy="216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367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englishexercises.org/makeagame/my_documents/my_pictures/2010/apr/441_BACKPACK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37" y="968044"/>
            <a:ext cx="1242296" cy="147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msdadmin.scican.net/south/kid_clipart_boy_smilin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515" y="2833249"/>
            <a:ext cx="685747" cy="105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67435" y="965915"/>
            <a:ext cx="6078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>
                <a:solidFill>
                  <a:srgbClr val="0070C0"/>
                </a:solidFill>
              </a:rPr>
              <a:t>¿Qué </a:t>
            </a:r>
            <a:r>
              <a:rPr lang="es-MX" sz="4000" b="1" u="sng" dirty="0" smtClean="0">
                <a:solidFill>
                  <a:srgbClr val="0070C0"/>
                </a:solidFill>
              </a:rPr>
              <a:t>tienes</a:t>
            </a:r>
            <a:r>
              <a:rPr lang="es-MX" sz="4000" b="1" dirty="0" smtClean="0">
                <a:solidFill>
                  <a:srgbClr val="0070C0"/>
                </a:solidFill>
              </a:rPr>
              <a:t> en tú mochila?</a:t>
            </a:r>
            <a:endParaRPr lang="es-MX" sz="40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2590" y="2981719"/>
            <a:ext cx="6078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rgbClr val="0070C0"/>
                </a:solidFill>
              </a:rPr>
              <a:t>Tengo </a:t>
            </a:r>
            <a:r>
              <a:rPr lang="es-MX" sz="2800" b="1" u="sng" dirty="0" smtClean="0">
                <a:solidFill>
                  <a:srgbClr val="0070C0"/>
                </a:solidFill>
              </a:rPr>
              <a:t>una</a:t>
            </a:r>
            <a:r>
              <a:rPr lang="es-MX" sz="2800" b="1" dirty="0" smtClean="0">
                <a:solidFill>
                  <a:srgbClr val="0070C0"/>
                </a:solidFill>
              </a:rPr>
              <a:t> calculador</a:t>
            </a:r>
            <a:r>
              <a:rPr lang="es-MX" sz="2800" b="1" u="sng" dirty="0" smtClean="0">
                <a:solidFill>
                  <a:srgbClr val="0070C0"/>
                </a:solidFill>
              </a:rPr>
              <a:t>a</a:t>
            </a:r>
            <a:r>
              <a:rPr lang="es-MX" sz="2800" b="1" dirty="0" smtClean="0">
                <a:solidFill>
                  <a:srgbClr val="0070C0"/>
                </a:solidFill>
              </a:rPr>
              <a:t>.</a:t>
            </a:r>
          </a:p>
        </p:txBody>
      </p:sp>
      <p:pic>
        <p:nvPicPr>
          <p:cNvPr id="3074" name="Picture 2" descr="http://www.clker.com/cliparts/z/r/d/p/S/m/calculator-m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78236">
            <a:off x="3720987" y="3939988"/>
            <a:ext cx="1971475" cy="2359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612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englishexercises.org/makeagame/my_documents/my_pictures/2010/apr/441_BACKPACK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37" y="968044"/>
            <a:ext cx="1242296" cy="147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msdadmin.scican.net/south/kid_clipart_boy_smilin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515" y="2833249"/>
            <a:ext cx="685747" cy="105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67435" y="965915"/>
            <a:ext cx="6078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>
                <a:solidFill>
                  <a:srgbClr val="0070C0"/>
                </a:solidFill>
              </a:rPr>
              <a:t>¿Qué </a:t>
            </a:r>
            <a:r>
              <a:rPr lang="es-MX" sz="4000" b="1" u="sng" dirty="0" smtClean="0">
                <a:solidFill>
                  <a:srgbClr val="0070C0"/>
                </a:solidFill>
              </a:rPr>
              <a:t>tienes</a:t>
            </a:r>
            <a:r>
              <a:rPr lang="es-MX" sz="4000" b="1" dirty="0" smtClean="0">
                <a:solidFill>
                  <a:srgbClr val="0070C0"/>
                </a:solidFill>
              </a:rPr>
              <a:t> en tú mochila?</a:t>
            </a:r>
            <a:endParaRPr lang="es-MX" sz="40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6262" y="2833249"/>
            <a:ext cx="6078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rgbClr val="0070C0"/>
                </a:solidFill>
              </a:rPr>
              <a:t>Tengo </a:t>
            </a:r>
            <a:r>
              <a:rPr lang="es-MX" sz="2800" b="1" u="sng" dirty="0" smtClean="0">
                <a:solidFill>
                  <a:srgbClr val="0070C0"/>
                </a:solidFill>
              </a:rPr>
              <a:t>unos</a:t>
            </a:r>
            <a:r>
              <a:rPr lang="es-MX" sz="2800" b="1" dirty="0" smtClean="0">
                <a:solidFill>
                  <a:srgbClr val="0070C0"/>
                </a:solidFill>
              </a:rPr>
              <a:t> marcador</a:t>
            </a:r>
            <a:r>
              <a:rPr lang="es-MX" sz="2800" b="1" u="sng" dirty="0" smtClean="0">
                <a:solidFill>
                  <a:srgbClr val="0070C0"/>
                </a:solidFill>
              </a:rPr>
              <a:t>es</a:t>
            </a:r>
            <a:r>
              <a:rPr lang="es-MX" sz="2800" b="1" dirty="0" smtClean="0">
                <a:solidFill>
                  <a:srgbClr val="0070C0"/>
                </a:solidFill>
              </a:rPr>
              <a:t>.</a:t>
            </a:r>
          </a:p>
        </p:txBody>
      </p:sp>
      <p:pic>
        <p:nvPicPr>
          <p:cNvPr id="15362" name="Picture 2" descr="http://upload.wikimedia.org/wikipedia/commons/7/79/Crayola-Marker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695" y="3785033"/>
            <a:ext cx="3336375" cy="2241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606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englishexercises.org/makeagame/my_documents/my_pictures/2010/apr/441_BACKPACK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37" y="968044"/>
            <a:ext cx="1242296" cy="147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msdadmin.scican.net/south/kid_clipart_boy_smilin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515" y="2833249"/>
            <a:ext cx="685747" cy="105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67435" y="965915"/>
            <a:ext cx="6078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>
                <a:solidFill>
                  <a:srgbClr val="0070C0"/>
                </a:solidFill>
              </a:rPr>
              <a:t>¿Qué </a:t>
            </a:r>
            <a:r>
              <a:rPr lang="es-MX" sz="4000" b="1" u="sng" dirty="0" smtClean="0">
                <a:solidFill>
                  <a:srgbClr val="0070C0"/>
                </a:solidFill>
              </a:rPr>
              <a:t>tienes</a:t>
            </a:r>
            <a:r>
              <a:rPr lang="es-MX" sz="4000" b="1" dirty="0" smtClean="0">
                <a:solidFill>
                  <a:srgbClr val="0070C0"/>
                </a:solidFill>
              </a:rPr>
              <a:t> en tú mochila?</a:t>
            </a:r>
            <a:endParaRPr lang="es-MX" sz="40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6262" y="2833249"/>
            <a:ext cx="6078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rgbClr val="0070C0"/>
                </a:solidFill>
              </a:rPr>
              <a:t>Tengo </a:t>
            </a:r>
            <a:r>
              <a:rPr lang="es-MX" sz="2800" b="1" u="sng" dirty="0" smtClean="0">
                <a:solidFill>
                  <a:srgbClr val="0070C0"/>
                </a:solidFill>
              </a:rPr>
              <a:t>unos</a:t>
            </a:r>
            <a:r>
              <a:rPr lang="es-MX" sz="2800" b="1" dirty="0" smtClean="0">
                <a:solidFill>
                  <a:srgbClr val="0070C0"/>
                </a:solidFill>
              </a:rPr>
              <a:t> papeles.</a:t>
            </a:r>
          </a:p>
        </p:txBody>
      </p:sp>
      <p:pic>
        <p:nvPicPr>
          <p:cNvPr id="24578" name="Picture 2" descr="http://www.clipartpal.com/_thumbs/pd/education/loose_leaf_pap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80341">
            <a:off x="6176232" y="3586362"/>
            <a:ext cx="1411508" cy="1822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clipartpal.com/_thumbs/pd/education/loose_leaf_pap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80341">
            <a:off x="5490485" y="3738762"/>
            <a:ext cx="1411508" cy="1822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clipartpal.com/_thumbs/pd/education/loose_leaf_pap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80341">
            <a:off x="4578606" y="3820731"/>
            <a:ext cx="1411508" cy="1822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www.clipartpal.com/_thumbs/pd/education/loose_leaf_pape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80341">
            <a:off x="3937379" y="3973131"/>
            <a:ext cx="1411508" cy="1822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42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englishexercises.org/makeagame/my_documents/my_pictures/2010/apr/441_BACKPACK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37" y="968044"/>
            <a:ext cx="1242296" cy="147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msdadmin.scican.net/south/kid_clipart_boy_smilin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515" y="2833249"/>
            <a:ext cx="685747" cy="105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67435" y="965915"/>
            <a:ext cx="6078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>
                <a:solidFill>
                  <a:srgbClr val="0070C0"/>
                </a:solidFill>
              </a:rPr>
              <a:t>¿Qué </a:t>
            </a:r>
            <a:r>
              <a:rPr lang="es-MX" sz="4000" b="1" u="sng" dirty="0" smtClean="0">
                <a:solidFill>
                  <a:srgbClr val="0070C0"/>
                </a:solidFill>
              </a:rPr>
              <a:t>tienes</a:t>
            </a:r>
            <a:r>
              <a:rPr lang="es-MX" sz="4000" b="1" dirty="0" smtClean="0">
                <a:solidFill>
                  <a:srgbClr val="0070C0"/>
                </a:solidFill>
              </a:rPr>
              <a:t> en tú mochila?</a:t>
            </a:r>
            <a:endParaRPr lang="es-MX" sz="40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6262" y="2833249"/>
            <a:ext cx="6078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rgbClr val="0070C0"/>
                </a:solidFill>
              </a:rPr>
              <a:t>Tengo </a:t>
            </a:r>
            <a:r>
              <a:rPr lang="es-MX" sz="2800" b="1" u="sng" dirty="0" smtClean="0">
                <a:solidFill>
                  <a:srgbClr val="0070C0"/>
                </a:solidFill>
              </a:rPr>
              <a:t>una </a:t>
            </a:r>
            <a:r>
              <a:rPr lang="es-MX" sz="2800" b="1" dirty="0" smtClean="0">
                <a:solidFill>
                  <a:srgbClr val="0070C0"/>
                </a:solidFill>
              </a:rPr>
              <a:t>botell</a:t>
            </a:r>
            <a:r>
              <a:rPr lang="es-MX" sz="2800" b="1" u="sng" dirty="0" smtClean="0">
                <a:solidFill>
                  <a:srgbClr val="0070C0"/>
                </a:solidFill>
              </a:rPr>
              <a:t>a</a:t>
            </a:r>
            <a:r>
              <a:rPr lang="es-MX" sz="2800" b="1" dirty="0" smtClean="0">
                <a:solidFill>
                  <a:srgbClr val="0070C0"/>
                </a:solidFill>
              </a:rPr>
              <a:t> de agua.</a:t>
            </a:r>
          </a:p>
        </p:txBody>
      </p:sp>
      <p:pic>
        <p:nvPicPr>
          <p:cNvPr id="16386" name="Picture 2" descr="http://handsonblog.org/wp-content/uploads/2011/06/waterbott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71368">
            <a:off x="3520070" y="3714423"/>
            <a:ext cx="1730326" cy="2577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0191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englishexercises.org/makeagame/my_documents/my_pictures/2010/apr/441_BACKPACK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37" y="968044"/>
            <a:ext cx="1242296" cy="147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msdadmin.scican.net/south/kid_clipart_boy_smilin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515" y="2833249"/>
            <a:ext cx="685747" cy="105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67435" y="965915"/>
            <a:ext cx="6078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>
                <a:solidFill>
                  <a:srgbClr val="0070C0"/>
                </a:solidFill>
              </a:rPr>
              <a:t>¿Qué </a:t>
            </a:r>
            <a:r>
              <a:rPr lang="es-MX" sz="4000" b="1" u="sng" dirty="0" smtClean="0">
                <a:solidFill>
                  <a:srgbClr val="0070C0"/>
                </a:solidFill>
              </a:rPr>
              <a:t>tienes</a:t>
            </a:r>
            <a:r>
              <a:rPr lang="es-MX" sz="4000" b="1" dirty="0" smtClean="0">
                <a:solidFill>
                  <a:srgbClr val="0070C0"/>
                </a:solidFill>
              </a:rPr>
              <a:t> en tú mochila?</a:t>
            </a:r>
            <a:endParaRPr lang="es-MX" sz="40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6262" y="2833249"/>
            <a:ext cx="6078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rgbClr val="0070C0"/>
                </a:solidFill>
              </a:rPr>
              <a:t>Tengo </a:t>
            </a:r>
            <a:r>
              <a:rPr lang="es-MX" sz="2800" b="1" u="sng" dirty="0" smtClean="0">
                <a:solidFill>
                  <a:srgbClr val="0070C0"/>
                </a:solidFill>
              </a:rPr>
              <a:t>un</a:t>
            </a:r>
            <a:r>
              <a:rPr lang="es-MX" sz="2800" b="1" dirty="0" smtClean="0">
                <a:solidFill>
                  <a:srgbClr val="0070C0"/>
                </a:solidFill>
              </a:rPr>
              <a:t> iPad.</a:t>
            </a:r>
          </a:p>
        </p:txBody>
      </p:sp>
      <p:pic>
        <p:nvPicPr>
          <p:cNvPr id="17410" name="Picture 2" descr="http://stupiddope.com/wp-content/uploads/2013/01/iPad-128G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30434">
            <a:off x="4442643" y="3667477"/>
            <a:ext cx="3756908" cy="2503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75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3018" y="588135"/>
            <a:ext cx="6918666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err="1" smtClean="0">
                <a:solidFill>
                  <a:srgbClr val="0070C0"/>
                </a:solidFill>
              </a:rPr>
              <a:t>Present</a:t>
            </a:r>
            <a:r>
              <a:rPr lang="es-MX" sz="2400" b="1" dirty="0" smtClean="0">
                <a:solidFill>
                  <a:srgbClr val="0070C0"/>
                </a:solidFill>
              </a:rPr>
              <a:t> of </a:t>
            </a:r>
            <a:r>
              <a:rPr lang="es-MX" sz="2400" b="1" dirty="0" err="1" smtClean="0">
                <a:solidFill>
                  <a:srgbClr val="0070C0"/>
                </a:solidFill>
              </a:rPr>
              <a:t>the</a:t>
            </a:r>
            <a:r>
              <a:rPr lang="es-MX" sz="2400" b="1" dirty="0" smtClean="0">
                <a:solidFill>
                  <a:srgbClr val="0070C0"/>
                </a:solidFill>
              </a:rPr>
              <a:t> </a:t>
            </a:r>
            <a:r>
              <a:rPr lang="es-MX" sz="2400" b="1" dirty="0" err="1" smtClean="0">
                <a:solidFill>
                  <a:srgbClr val="0070C0"/>
                </a:solidFill>
              </a:rPr>
              <a:t>verb</a:t>
            </a:r>
            <a:r>
              <a:rPr lang="es-MX" sz="2400" b="1" dirty="0" smtClean="0">
                <a:solidFill>
                  <a:srgbClr val="0070C0"/>
                </a:solidFill>
              </a:rPr>
              <a:t> TENER ( </a:t>
            </a:r>
            <a:r>
              <a:rPr lang="es-MX" sz="2400" b="1" dirty="0" err="1" smtClean="0">
                <a:solidFill>
                  <a:srgbClr val="0070C0"/>
                </a:solidFill>
              </a:rPr>
              <a:t>to</a:t>
            </a:r>
            <a:r>
              <a:rPr lang="es-MX" sz="2400" b="1" dirty="0" smtClean="0">
                <a:solidFill>
                  <a:srgbClr val="0070C0"/>
                </a:solidFill>
              </a:rPr>
              <a:t> </a:t>
            </a:r>
            <a:r>
              <a:rPr lang="es-MX" sz="2400" b="1" dirty="0" err="1" smtClean="0">
                <a:solidFill>
                  <a:srgbClr val="0070C0"/>
                </a:solidFill>
              </a:rPr>
              <a:t>have</a:t>
            </a:r>
            <a:r>
              <a:rPr lang="es-MX" sz="2400" b="1" dirty="0" smtClean="0">
                <a:solidFill>
                  <a:srgbClr val="0070C0"/>
                </a:solidFill>
              </a:rPr>
              <a:t>)</a:t>
            </a:r>
            <a:endParaRPr lang="es-MX" sz="2400" b="1" dirty="0" smtClean="0"/>
          </a:p>
          <a:p>
            <a:endParaRPr lang="es-MX" sz="2400" b="1" dirty="0"/>
          </a:p>
          <a:p>
            <a:pPr algn="ctr"/>
            <a:r>
              <a:rPr lang="es-MX" sz="2800" b="1" dirty="0" smtClean="0"/>
              <a:t>Aprend</a:t>
            </a:r>
            <a:r>
              <a:rPr lang="es-MX" sz="2800" b="1" dirty="0" smtClean="0">
                <a:solidFill>
                  <a:srgbClr val="0070C0"/>
                </a:solidFill>
              </a:rPr>
              <a:t>er</a:t>
            </a:r>
            <a:endParaRPr lang="es-MX" sz="2400" dirty="0">
              <a:solidFill>
                <a:srgbClr val="0070C0"/>
              </a:solidFill>
            </a:endParaRPr>
          </a:p>
          <a:p>
            <a:r>
              <a:rPr lang="es-MX" sz="2400" b="1" u="sng" dirty="0" smtClean="0"/>
              <a:t>Singular</a:t>
            </a:r>
          </a:p>
          <a:p>
            <a:r>
              <a:rPr lang="es-MX" sz="2400" dirty="0"/>
              <a:t>y</a:t>
            </a:r>
            <a:r>
              <a:rPr lang="es-MX" sz="2400" dirty="0" smtClean="0"/>
              <a:t>o			</a:t>
            </a:r>
            <a:r>
              <a:rPr lang="es-MX" sz="2400" b="1" dirty="0" smtClean="0">
                <a:solidFill>
                  <a:srgbClr val="0070C0"/>
                </a:solidFill>
              </a:rPr>
              <a:t>tengo</a:t>
            </a:r>
          </a:p>
          <a:p>
            <a:r>
              <a:rPr lang="es-MX" sz="2400" dirty="0"/>
              <a:t>t</a:t>
            </a:r>
            <a:r>
              <a:rPr lang="es-MX" sz="2400" dirty="0" smtClean="0"/>
              <a:t>ú			</a:t>
            </a:r>
            <a:r>
              <a:rPr lang="es-MX" sz="2400" b="1" dirty="0" smtClean="0">
                <a:solidFill>
                  <a:srgbClr val="0070C0"/>
                </a:solidFill>
              </a:rPr>
              <a:t>tienes</a:t>
            </a:r>
          </a:p>
          <a:p>
            <a:r>
              <a:rPr lang="es-MX" sz="2400" dirty="0" smtClean="0"/>
              <a:t>él/ella/</a:t>
            </a:r>
            <a:r>
              <a:rPr lang="es-MX" sz="2400" dirty="0" err="1" smtClean="0"/>
              <a:t>it</a:t>
            </a:r>
            <a:r>
              <a:rPr lang="es-MX" sz="2400" dirty="0" smtClean="0"/>
              <a:t>		</a:t>
            </a:r>
            <a:r>
              <a:rPr lang="es-MX" sz="2400" b="1" dirty="0" smtClean="0">
                <a:solidFill>
                  <a:srgbClr val="0070C0"/>
                </a:solidFill>
              </a:rPr>
              <a:t>tiene</a:t>
            </a:r>
          </a:p>
          <a:p>
            <a:r>
              <a:rPr lang="es-MX" sz="2400" dirty="0"/>
              <a:t>u</a:t>
            </a:r>
            <a:r>
              <a:rPr lang="es-MX" sz="2400" dirty="0" smtClean="0"/>
              <a:t>sted(formal)		</a:t>
            </a:r>
            <a:r>
              <a:rPr lang="es-MX" sz="2400" b="1" dirty="0" smtClean="0">
                <a:solidFill>
                  <a:srgbClr val="0070C0"/>
                </a:solidFill>
              </a:rPr>
              <a:t>tiene</a:t>
            </a:r>
          </a:p>
          <a:p>
            <a:endParaRPr lang="es-MX" sz="2400" dirty="0"/>
          </a:p>
          <a:p>
            <a:r>
              <a:rPr lang="es-MX" sz="2400" b="1" u="sng" dirty="0" smtClean="0"/>
              <a:t>Plural</a:t>
            </a:r>
          </a:p>
          <a:p>
            <a:r>
              <a:rPr lang="es-MX" sz="2400" dirty="0" smtClean="0"/>
              <a:t>nosotros/as		</a:t>
            </a:r>
            <a:r>
              <a:rPr lang="es-MX" sz="2400" b="1" dirty="0" smtClean="0">
                <a:solidFill>
                  <a:srgbClr val="0070C0"/>
                </a:solidFill>
              </a:rPr>
              <a:t>tenemos</a:t>
            </a:r>
          </a:p>
          <a:p>
            <a:r>
              <a:rPr lang="es-MX" sz="2400" dirty="0"/>
              <a:t>u</a:t>
            </a:r>
            <a:r>
              <a:rPr lang="es-MX" sz="2400" dirty="0" smtClean="0"/>
              <a:t>stedes		</a:t>
            </a:r>
            <a:r>
              <a:rPr lang="es-MX" sz="2400" b="1" dirty="0" smtClean="0">
                <a:solidFill>
                  <a:srgbClr val="0070C0"/>
                </a:solidFill>
              </a:rPr>
              <a:t>tienen</a:t>
            </a:r>
          </a:p>
          <a:p>
            <a:r>
              <a:rPr lang="es-MX" sz="2400" dirty="0" smtClean="0"/>
              <a:t>ellos/ellas		</a:t>
            </a:r>
            <a:r>
              <a:rPr lang="es-MX" sz="2400" b="1" dirty="0" smtClean="0">
                <a:solidFill>
                  <a:srgbClr val="0070C0"/>
                </a:solidFill>
              </a:rPr>
              <a:t>tienen</a:t>
            </a:r>
            <a:endParaRPr lang="es-MX" sz="2400" b="1" dirty="0">
              <a:solidFill>
                <a:srgbClr val="0070C0"/>
              </a:solidFill>
            </a:endParaRPr>
          </a:p>
          <a:p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415105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englishexercises.org/makeagame/my_documents/my_pictures/2010/apr/441_BACKPACK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37" y="968044"/>
            <a:ext cx="1242296" cy="147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msdadmin.scican.net/south/kid_clipart_boy_smilin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515" y="2833249"/>
            <a:ext cx="685747" cy="105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67435" y="965915"/>
            <a:ext cx="6078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>
                <a:solidFill>
                  <a:srgbClr val="0070C0"/>
                </a:solidFill>
              </a:rPr>
              <a:t>¿Qué </a:t>
            </a:r>
            <a:r>
              <a:rPr lang="es-MX" sz="4000" b="1" u="sng" dirty="0" smtClean="0">
                <a:solidFill>
                  <a:srgbClr val="0070C0"/>
                </a:solidFill>
              </a:rPr>
              <a:t>tienes</a:t>
            </a:r>
            <a:r>
              <a:rPr lang="es-MX" sz="4000" b="1" dirty="0" smtClean="0">
                <a:solidFill>
                  <a:srgbClr val="0070C0"/>
                </a:solidFill>
              </a:rPr>
              <a:t> en tú mochila?</a:t>
            </a:r>
            <a:endParaRPr lang="es-MX" sz="40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2590" y="2981719"/>
            <a:ext cx="6078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rgbClr val="0070C0"/>
                </a:solidFill>
              </a:rPr>
              <a:t>Tengo </a:t>
            </a:r>
            <a:r>
              <a:rPr lang="es-MX" sz="2800" b="1" u="sng" dirty="0" smtClean="0">
                <a:solidFill>
                  <a:srgbClr val="0070C0"/>
                </a:solidFill>
              </a:rPr>
              <a:t>un</a:t>
            </a:r>
            <a:r>
              <a:rPr lang="es-MX" sz="2800" b="1" dirty="0" smtClean="0">
                <a:solidFill>
                  <a:srgbClr val="0070C0"/>
                </a:solidFill>
              </a:rPr>
              <a:t> cuadern</a:t>
            </a:r>
            <a:r>
              <a:rPr lang="es-MX" sz="2800" b="1" u="sng" dirty="0" smtClean="0">
                <a:solidFill>
                  <a:srgbClr val="0070C0"/>
                </a:solidFill>
              </a:rPr>
              <a:t>o</a:t>
            </a:r>
            <a:r>
              <a:rPr lang="es-MX" sz="2800" b="1" dirty="0" smtClean="0">
                <a:solidFill>
                  <a:srgbClr val="0070C0"/>
                </a:solidFill>
              </a:rPr>
              <a:t>. </a:t>
            </a:r>
            <a:endParaRPr lang="es-MX" sz="2800" b="1" dirty="0">
              <a:solidFill>
                <a:srgbClr val="0070C0"/>
              </a:solidFill>
            </a:endParaRPr>
          </a:p>
        </p:txBody>
      </p:sp>
      <p:pic>
        <p:nvPicPr>
          <p:cNvPr id="2052" name="Picture 4" descr="http://www.clipartsfree.net/vector/medium/spiral_notebook_Clip_Ar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20475">
            <a:off x="3993481" y="4116724"/>
            <a:ext cx="1488612" cy="1872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140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sdadmin.scican.net/south/kid_clipart_boy_smilin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82" y="869633"/>
            <a:ext cx="685747" cy="105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32586" y="965915"/>
            <a:ext cx="7372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>
                <a:solidFill>
                  <a:srgbClr val="0070C0"/>
                </a:solidFill>
              </a:rPr>
              <a:t>¿</a:t>
            </a:r>
            <a:r>
              <a:rPr lang="es-MX" sz="4000" b="1" u="sng" dirty="0" smtClean="0">
                <a:solidFill>
                  <a:srgbClr val="0070C0"/>
                </a:solidFill>
              </a:rPr>
              <a:t>Tienes</a:t>
            </a:r>
            <a:r>
              <a:rPr lang="es-MX" sz="4000" b="1" dirty="0" smtClean="0">
                <a:solidFill>
                  <a:srgbClr val="0070C0"/>
                </a:solidFill>
              </a:rPr>
              <a:t> una regla en tú mochila?</a:t>
            </a:r>
            <a:endParaRPr lang="es-MX" sz="4000" b="1" dirty="0">
              <a:solidFill>
                <a:srgbClr val="0070C0"/>
              </a:solidFill>
            </a:endParaRPr>
          </a:p>
        </p:txBody>
      </p:sp>
      <p:pic>
        <p:nvPicPr>
          <p:cNvPr id="19458" name="Picture 2" descr="http://blog.global.psu.edu/orientation/confused%20fa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935" y="4559121"/>
            <a:ext cx="1736062" cy="1935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hasloo.com/freecliparts/wp-content/uploads/2012/08/yellow_rule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477055">
            <a:off x="22511" y="2956703"/>
            <a:ext cx="2169095" cy="114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Callout 2"/>
          <p:cNvSpPr/>
          <p:nvPr/>
        </p:nvSpPr>
        <p:spPr>
          <a:xfrm>
            <a:off x="3618963" y="2794715"/>
            <a:ext cx="3876541" cy="1764406"/>
          </a:xfrm>
          <a:prstGeom prst="wedgeEllipseCallout">
            <a:avLst>
              <a:gd name="adj1" fmla="val 43657"/>
              <a:gd name="adj2" fmla="val 482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u="sng" dirty="0" smtClean="0"/>
              <a:t>Sí tengo </a:t>
            </a:r>
            <a:r>
              <a:rPr lang="es-MX" sz="2800" b="1" dirty="0" smtClean="0"/>
              <a:t>una regla en mi mochila.</a:t>
            </a:r>
            <a:endParaRPr lang="es-MX" sz="2800" b="1" dirty="0"/>
          </a:p>
        </p:txBody>
      </p:sp>
      <p:pic>
        <p:nvPicPr>
          <p:cNvPr id="19460" name="Picture 4" descr="http://content.mycutegraphics.com/graphics/school/green-backpack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18" y="3527175"/>
            <a:ext cx="2832324" cy="298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792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sdadmin.scican.net/south/kid_clipart_boy_smilin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82" y="869633"/>
            <a:ext cx="685747" cy="105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32586" y="965915"/>
            <a:ext cx="7372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>
                <a:solidFill>
                  <a:srgbClr val="0070C0"/>
                </a:solidFill>
              </a:rPr>
              <a:t>¿</a:t>
            </a:r>
            <a:r>
              <a:rPr lang="es-MX" sz="4000" b="1" u="sng" dirty="0" smtClean="0">
                <a:solidFill>
                  <a:srgbClr val="0070C0"/>
                </a:solidFill>
              </a:rPr>
              <a:t>Tienes</a:t>
            </a:r>
            <a:r>
              <a:rPr lang="es-MX" sz="4000" b="1" dirty="0" smtClean="0">
                <a:solidFill>
                  <a:srgbClr val="0070C0"/>
                </a:solidFill>
              </a:rPr>
              <a:t> un iPad en tú mochila?</a:t>
            </a:r>
            <a:endParaRPr lang="es-MX" sz="4000" b="1" dirty="0">
              <a:solidFill>
                <a:srgbClr val="0070C0"/>
              </a:solidFill>
            </a:endParaRPr>
          </a:p>
        </p:txBody>
      </p:sp>
      <p:pic>
        <p:nvPicPr>
          <p:cNvPr id="19458" name="Picture 2" descr="http://blog.global.psu.edu/orientation/confused%20fa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935" y="4559121"/>
            <a:ext cx="1736062" cy="1935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Callout 2"/>
          <p:cNvSpPr/>
          <p:nvPr/>
        </p:nvSpPr>
        <p:spPr>
          <a:xfrm>
            <a:off x="3618963" y="2794715"/>
            <a:ext cx="3876541" cy="1764406"/>
          </a:xfrm>
          <a:prstGeom prst="wedgeEllipseCallout">
            <a:avLst>
              <a:gd name="adj1" fmla="val 43657"/>
              <a:gd name="adj2" fmla="val 482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u="sng" dirty="0" smtClean="0"/>
              <a:t>Sí tengo </a:t>
            </a:r>
            <a:r>
              <a:rPr lang="es-MX" sz="2800" b="1" dirty="0" smtClean="0"/>
              <a:t>un iPad en mi mochila.</a:t>
            </a:r>
            <a:endParaRPr lang="es-MX" sz="2800" b="1" dirty="0"/>
          </a:p>
        </p:txBody>
      </p:sp>
      <p:pic>
        <p:nvPicPr>
          <p:cNvPr id="9" name="Picture 2" descr="http://stupiddope.com/wp-content/uploads/2013/01/iPad-128G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7847">
            <a:off x="-539325" y="2425104"/>
            <a:ext cx="3756908" cy="2503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content.mycutegraphics.com/graphics/school/green-backpack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39" y="3441907"/>
            <a:ext cx="2832324" cy="298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11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sdadmin.scican.net/south/kid_clipart_boy_smilin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67" y="649999"/>
            <a:ext cx="685747" cy="105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58" name="Picture 2" descr="http://blog.global.psu.edu/orientation/confused%20fa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935" y="4559121"/>
            <a:ext cx="1736062" cy="1935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Callout 2"/>
          <p:cNvSpPr/>
          <p:nvPr/>
        </p:nvSpPr>
        <p:spPr>
          <a:xfrm>
            <a:off x="3660030" y="2485623"/>
            <a:ext cx="4324871" cy="2073498"/>
          </a:xfrm>
          <a:prstGeom prst="wedgeEllipseCallout">
            <a:avLst>
              <a:gd name="adj1" fmla="val 39786"/>
              <a:gd name="adj2" fmla="val 550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u="sng" dirty="0" smtClean="0"/>
              <a:t>No tengo </a:t>
            </a:r>
            <a:r>
              <a:rPr lang="es-MX" sz="2800" b="1" dirty="0" smtClean="0"/>
              <a:t>un lápiz en mi mochila.  Tengo una carpeta</a:t>
            </a:r>
            <a:r>
              <a:rPr lang="es-MX" sz="2400" b="1" dirty="0" smtClean="0"/>
              <a:t>.</a:t>
            </a:r>
            <a:endParaRPr lang="es-MX" sz="2400" b="1" dirty="0"/>
          </a:p>
        </p:txBody>
      </p:sp>
      <p:pic>
        <p:nvPicPr>
          <p:cNvPr id="8" name="Picture 4" descr="https://encrypted-tbn1.gstatic.com/images?q=tbn:ANd9GcTDaGLYi0IefdCMFCYq7mbSsEulygHxBDf9zL2aE8Og4NbRruL8Z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00677">
            <a:off x="-192944" y="2244151"/>
            <a:ext cx="3064144" cy="216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content.mycutegraphics.com/graphics/school/green-backpack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39" y="3441907"/>
            <a:ext cx="2832324" cy="298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encrypted-tbn0.gstatic.com/images?q=tbn:ANd9GcREo9M3F13B2QVI5HUKjhRvZdnJTgbIzPUy1Y-thvXLNxQXIMxgY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75281">
            <a:off x="3765295" y="-21538"/>
            <a:ext cx="1343801" cy="1898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532586" y="965915"/>
            <a:ext cx="7372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>
                <a:solidFill>
                  <a:srgbClr val="0070C0"/>
                </a:solidFill>
              </a:rPr>
              <a:t>¿</a:t>
            </a:r>
            <a:r>
              <a:rPr lang="es-MX" sz="4000" b="1" u="sng" dirty="0" smtClean="0">
                <a:solidFill>
                  <a:srgbClr val="0070C0"/>
                </a:solidFill>
              </a:rPr>
              <a:t>Tienes</a:t>
            </a:r>
            <a:r>
              <a:rPr lang="es-MX" sz="4000" b="1" dirty="0" smtClean="0">
                <a:solidFill>
                  <a:srgbClr val="0070C0"/>
                </a:solidFill>
              </a:rPr>
              <a:t> un lápiz en tú mochila?</a:t>
            </a:r>
            <a:endParaRPr lang="es-MX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22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sdadmin.scican.net/south/kid_clipart_boy_smilin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65" y="572639"/>
            <a:ext cx="685747" cy="105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58" name="Picture 2" descr="http://blog.global.psu.edu/orientation/confused%20fa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935" y="4559121"/>
            <a:ext cx="1736062" cy="1935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Callout 2"/>
          <p:cNvSpPr/>
          <p:nvPr/>
        </p:nvSpPr>
        <p:spPr>
          <a:xfrm>
            <a:off x="3618963" y="2137893"/>
            <a:ext cx="4404575" cy="2421228"/>
          </a:xfrm>
          <a:prstGeom prst="wedgeEllipseCallout">
            <a:avLst>
              <a:gd name="adj1" fmla="val 39856"/>
              <a:gd name="adj2" fmla="val 519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u="sng" dirty="0" smtClean="0"/>
              <a:t>No tengo </a:t>
            </a:r>
            <a:r>
              <a:rPr lang="es-MX" sz="2800" b="1" dirty="0" smtClean="0"/>
              <a:t>un borrador en mi mochila.  Tengo unos marcadores.</a:t>
            </a:r>
          </a:p>
        </p:txBody>
      </p:sp>
      <p:pic>
        <p:nvPicPr>
          <p:cNvPr id="9" name="Picture 2" descr="http://upload.wikimedia.org/wikipedia/commons/7/79/Crayola-Marker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58329" y="2482598"/>
            <a:ext cx="2718189" cy="1826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content.mycutegraphics.com/graphics/school/green-backpack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39" y="3441907"/>
            <a:ext cx="2832324" cy="298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lh6.googleusercontent.com/-fiRj-Uygb7Y/SqOoACnqNtI/AAAAAAAAA9A/BT03yTIG1fo/BXP2658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46118">
            <a:off x="3802629" y="93573"/>
            <a:ext cx="1789135" cy="125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300766" y="965915"/>
            <a:ext cx="76629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>
                <a:solidFill>
                  <a:srgbClr val="0070C0"/>
                </a:solidFill>
              </a:rPr>
              <a:t>¿</a:t>
            </a:r>
            <a:r>
              <a:rPr lang="es-MX" sz="4000" b="1" u="sng" dirty="0" smtClean="0">
                <a:solidFill>
                  <a:srgbClr val="0070C0"/>
                </a:solidFill>
              </a:rPr>
              <a:t>Tienes</a:t>
            </a:r>
            <a:r>
              <a:rPr lang="es-MX" sz="4000" b="1" dirty="0" smtClean="0">
                <a:solidFill>
                  <a:srgbClr val="0070C0"/>
                </a:solidFill>
              </a:rPr>
              <a:t> un borrador en tú mochila?</a:t>
            </a:r>
            <a:endParaRPr lang="es-MX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51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sdadmin.scican.net/south/kid_clipart_boy_smilin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65" y="572639"/>
            <a:ext cx="685747" cy="105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58" name="Picture 2" descr="http://blog.global.psu.edu/orientation/confused%20fa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876" y="4559121"/>
            <a:ext cx="1736062" cy="1935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Callout 2"/>
          <p:cNvSpPr/>
          <p:nvPr/>
        </p:nvSpPr>
        <p:spPr>
          <a:xfrm>
            <a:off x="4237149" y="2794715"/>
            <a:ext cx="3876541" cy="1764406"/>
          </a:xfrm>
          <a:prstGeom prst="wedgeEllipseCallout">
            <a:avLst>
              <a:gd name="adj1" fmla="val 43657"/>
              <a:gd name="adj2" fmla="val 482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/>
              <a:t>Carlos </a:t>
            </a:r>
            <a:r>
              <a:rPr lang="es-MX" sz="2800" b="1" u="sng" dirty="0" smtClean="0"/>
              <a:t>tiene</a:t>
            </a:r>
            <a:r>
              <a:rPr lang="es-MX" sz="2800" b="1" dirty="0" smtClean="0"/>
              <a:t> un sacapuntas.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00766" y="965915"/>
            <a:ext cx="76629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>
                <a:solidFill>
                  <a:srgbClr val="0070C0"/>
                </a:solidFill>
              </a:rPr>
              <a:t>¿Qué </a:t>
            </a:r>
            <a:r>
              <a:rPr lang="es-MX" sz="4000" b="1" u="sng" dirty="0" smtClean="0">
                <a:solidFill>
                  <a:srgbClr val="0070C0"/>
                </a:solidFill>
              </a:rPr>
              <a:t>tiene</a:t>
            </a:r>
            <a:r>
              <a:rPr lang="es-MX" sz="4000" b="1" dirty="0" smtClean="0">
                <a:solidFill>
                  <a:srgbClr val="0070C0"/>
                </a:solidFill>
              </a:rPr>
              <a:t> Carlos en su mochila?</a:t>
            </a:r>
            <a:endParaRPr lang="es-MX" sz="4000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85111" y="5743977"/>
            <a:ext cx="14681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rgbClr val="002060"/>
                </a:solidFill>
              </a:rPr>
              <a:t>Carlos</a:t>
            </a:r>
            <a:endParaRPr lang="es-MX" sz="3200" b="1" dirty="0">
              <a:solidFill>
                <a:srgbClr val="002060"/>
              </a:solidFill>
            </a:endParaRPr>
          </a:p>
        </p:txBody>
      </p:sp>
      <p:pic>
        <p:nvPicPr>
          <p:cNvPr id="11" name="Picture 2" descr="http://thumbs.gograph.com/gg6429708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120663">
            <a:off x="1175624" y="3487969"/>
            <a:ext cx="1017690" cy="108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content.mycutegraphics.com/graphics/school/backpack-school-boy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253" y="2313256"/>
            <a:ext cx="2705073" cy="418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5484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sdadmin.scican.net/south/kid_clipart_boy_smilin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65" y="572639"/>
            <a:ext cx="685747" cy="105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58" name="Picture 2" descr="http://blog.global.psu.edu/orientation/confused%20fa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876" y="4559121"/>
            <a:ext cx="1736062" cy="1935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Callout 2"/>
          <p:cNvSpPr/>
          <p:nvPr/>
        </p:nvSpPr>
        <p:spPr>
          <a:xfrm>
            <a:off x="4237149" y="2794715"/>
            <a:ext cx="3876541" cy="1764406"/>
          </a:xfrm>
          <a:prstGeom prst="wedgeEllipseCallout">
            <a:avLst>
              <a:gd name="adj1" fmla="val 43657"/>
              <a:gd name="adj2" fmla="val 482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/>
              <a:t>Carlos </a:t>
            </a:r>
            <a:r>
              <a:rPr lang="es-MX" sz="2800" b="1" u="sng" dirty="0" smtClean="0"/>
              <a:t>tiene</a:t>
            </a:r>
            <a:r>
              <a:rPr lang="es-MX" sz="2800" b="1" dirty="0" smtClean="0"/>
              <a:t> una calculadora.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00766" y="965915"/>
            <a:ext cx="76629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>
                <a:solidFill>
                  <a:srgbClr val="0070C0"/>
                </a:solidFill>
              </a:rPr>
              <a:t>¿Qué </a:t>
            </a:r>
            <a:r>
              <a:rPr lang="es-MX" sz="4000" b="1" u="sng" dirty="0" smtClean="0">
                <a:solidFill>
                  <a:srgbClr val="0070C0"/>
                </a:solidFill>
              </a:rPr>
              <a:t>tiene</a:t>
            </a:r>
            <a:r>
              <a:rPr lang="es-MX" sz="4000" b="1" dirty="0" smtClean="0">
                <a:solidFill>
                  <a:srgbClr val="0070C0"/>
                </a:solidFill>
              </a:rPr>
              <a:t> Carlos en su mochila?</a:t>
            </a:r>
            <a:endParaRPr lang="es-MX" sz="4000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85111" y="5743977"/>
            <a:ext cx="14681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rgbClr val="002060"/>
                </a:solidFill>
              </a:rPr>
              <a:t>Carlos</a:t>
            </a:r>
            <a:endParaRPr lang="es-MX" sz="3200" b="1" dirty="0">
              <a:solidFill>
                <a:srgbClr val="002060"/>
              </a:solidFill>
            </a:endParaRPr>
          </a:p>
        </p:txBody>
      </p:sp>
      <p:pic>
        <p:nvPicPr>
          <p:cNvPr id="9" name="Picture 2" descr="http://www.clker.com/cliparts/z/r/d/p/S/m/calculator-m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04317">
            <a:off x="1177363" y="3327244"/>
            <a:ext cx="1060062" cy="152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content.mycutegraphics.com/graphics/school/backpack-school-boy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313" y="2468383"/>
            <a:ext cx="2705073" cy="418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723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sdadmin.scican.net/south/kid_clipart_boy_smilin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65" y="572639"/>
            <a:ext cx="685747" cy="105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58" name="Picture 2" descr="http://blog.global.psu.edu/orientation/confused%20fa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876" y="4559121"/>
            <a:ext cx="1736062" cy="1935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Callout 2"/>
          <p:cNvSpPr/>
          <p:nvPr/>
        </p:nvSpPr>
        <p:spPr>
          <a:xfrm>
            <a:off x="4237149" y="2794715"/>
            <a:ext cx="3876541" cy="1764406"/>
          </a:xfrm>
          <a:prstGeom prst="wedgeEllipseCallout">
            <a:avLst>
              <a:gd name="adj1" fmla="val 43657"/>
              <a:gd name="adj2" fmla="val 482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/>
              <a:t>Carlos </a:t>
            </a:r>
            <a:r>
              <a:rPr lang="es-MX" sz="2800" b="1" u="sng" dirty="0" smtClean="0"/>
              <a:t>tiene</a:t>
            </a:r>
            <a:r>
              <a:rPr lang="es-MX" sz="2800" b="1" dirty="0" smtClean="0"/>
              <a:t> una botella de agua.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00766" y="965915"/>
            <a:ext cx="76629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>
                <a:solidFill>
                  <a:srgbClr val="0070C0"/>
                </a:solidFill>
              </a:rPr>
              <a:t>¿Qué </a:t>
            </a:r>
            <a:r>
              <a:rPr lang="es-MX" sz="4000" b="1" u="sng" dirty="0" smtClean="0">
                <a:solidFill>
                  <a:srgbClr val="0070C0"/>
                </a:solidFill>
              </a:rPr>
              <a:t>tiene</a:t>
            </a:r>
            <a:r>
              <a:rPr lang="es-MX" sz="4000" b="1" dirty="0" smtClean="0">
                <a:solidFill>
                  <a:srgbClr val="0070C0"/>
                </a:solidFill>
              </a:rPr>
              <a:t> Carlos en su mochila?</a:t>
            </a:r>
            <a:endParaRPr lang="es-MX" sz="4000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85111" y="5743977"/>
            <a:ext cx="14681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rgbClr val="002060"/>
                </a:solidFill>
              </a:rPr>
              <a:t>Carlos</a:t>
            </a:r>
            <a:endParaRPr lang="es-MX" sz="3200" b="1" dirty="0">
              <a:solidFill>
                <a:srgbClr val="002060"/>
              </a:solidFill>
            </a:endParaRPr>
          </a:p>
        </p:txBody>
      </p:sp>
      <p:pic>
        <p:nvPicPr>
          <p:cNvPr id="11" name="Picture 2" descr="http://handsonblog.org/wp-content/uploads/2011/06/waterbottl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13266">
            <a:off x="975270" y="3247653"/>
            <a:ext cx="1152823" cy="1717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content.mycutegraphics.com/graphics/school/backpack-school-boy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313" y="2468383"/>
            <a:ext cx="2705073" cy="418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389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englishexercises.org/makeagame/my_documents/my_pictures/2010/apr/441_BACKPACK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37" y="968044"/>
            <a:ext cx="1242296" cy="147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msdadmin.scican.net/south/kid_clipart_boy_smilin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515" y="2833249"/>
            <a:ext cx="685747" cy="105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67435" y="965915"/>
            <a:ext cx="6078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>
                <a:solidFill>
                  <a:srgbClr val="0070C0"/>
                </a:solidFill>
              </a:rPr>
              <a:t>¿Qué </a:t>
            </a:r>
            <a:r>
              <a:rPr lang="es-MX" sz="4000" b="1" u="sng" dirty="0" smtClean="0">
                <a:solidFill>
                  <a:srgbClr val="0070C0"/>
                </a:solidFill>
              </a:rPr>
              <a:t>tienes</a:t>
            </a:r>
            <a:r>
              <a:rPr lang="es-MX" sz="4000" b="1" dirty="0" smtClean="0">
                <a:solidFill>
                  <a:srgbClr val="0070C0"/>
                </a:solidFill>
              </a:rPr>
              <a:t> en tú mochila?</a:t>
            </a:r>
            <a:endParaRPr lang="es-MX" sz="40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2590" y="2981719"/>
            <a:ext cx="6078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rgbClr val="0070C0"/>
                </a:solidFill>
              </a:rPr>
              <a:t>Tengo </a:t>
            </a:r>
            <a:r>
              <a:rPr lang="es-MX" sz="2800" b="1" u="sng" dirty="0" smtClean="0">
                <a:solidFill>
                  <a:srgbClr val="0070C0"/>
                </a:solidFill>
              </a:rPr>
              <a:t>un</a:t>
            </a:r>
            <a:r>
              <a:rPr lang="es-MX" sz="2800" b="1" dirty="0" smtClean="0">
                <a:solidFill>
                  <a:srgbClr val="0070C0"/>
                </a:solidFill>
              </a:rPr>
              <a:t> libr</a:t>
            </a:r>
            <a:r>
              <a:rPr lang="es-MX" sz="2800" b="1" u="sng" dirty="0" smtClean="0">
                <a:solidFill>
                  <a:srgbClr val="0070C0"/>
                </a:solidFill>
              </a:rPr>
              <a:t>o</a:t>
            </a:r>
            <a:r>
              <a:rPr lang="es-MX" sz="2800" b="1" dirty="0" smtClean="0">
                <a:solidFill>
                  <a:srgbClr val="0070C0"/>
                </a:solidFill>
              </a:rPr>
              <a:t>. </a:t>
            </a:r>
            <a:endParaRPr lang="es-MX" sz="2800" b="1" dirty="0">
              <a:solidFill>
                <a:srgbClr val="0070C0"/>
              </a:solidFill>
            </a:endParaRPr>
          </a:p>
        </p:txBody>
      </p:sp>
      <p:pic>
        <p:nvPicPr>
          <p:cNvPr id="14338" name="Picture 2" descr="http://bestclipartblog.com/clipart-pics/-book-clipart-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98805">
            <a:off x="3682545" y="4417453"/>
            <a:ext cx="1739460" cy="173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04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englishexercises.org/makeagame/my_documents/my_pictures/2010/apr/441_BACKPACK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37" y="968044"/>
            <a:ext cx="1242296" cy="147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msdadmin.scican.net/south/kid_clipart_boy_smilin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515" y="2833249"/>
            <a:ext cx="685747" cy="105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67435" y="965915"/>
            <a:ext cx="6078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>
                <a:solidFill>
                  <a:srgbClr val="0070C0"/>
                </a:solidFill>
              </a:rPr>
              <a:t>¿Qué </a:t>
            </a:r>
            <a:r>
              <a:rPr lang="es-MX" sz="4000" b="1" u="sng" dirty="0" smtClean="0">
                <a:solidFill>
                  <a:srgbClr val="0070C0"/>
                </a:solidFill>
              </a:rPr>
              <a:t>tienes</a:t>
            </a:r>
            <a:r>
              <a:rPr lang="es-MX" sz="4000" b="1" dirty="0" smtClean="0">
                <a:solidFill>
                  <a:srgbClr val="0070C0"/>
                </a:solidFill>
              </a:rPr>
              <a:t> en tú mochila?</a:t>
            </a:r>
            <a:endParaRPr lang="es-MX" sz="40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2590" y="2981719"/>
            <a:ext cx="6078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rgbClr val="0070C0"/>
                </a:solidFill>
              </a:rPr>
              <a:t>Tengo </a:t>
            </a:r>
            <a:r>
              <a:rPr lang="es-MX" sz="2800" b="1" u="sng" dirty="0" smtClean="0">
                <a:solidFill>
                  <a:srgbClr val="0070C0"/>
                </a:solidFill>
              </a:rPr>
              <a:t>un</a:t>
            </a:r>
            <a:r>
              <a:rPr lang="es-MX" sz="2800" b="1" dirty="0" smtClean="0">
                <a:solidFill>
                  <a:srgbClr val="0070C0"/>
                </a:solidFill>
              </a:rPr>
              <a:t> bolígraf</a:t>
            </a:r>
            <a:r>
              <a:rPr lang="es-MX" sz="2800" b="1" u="sng" dirty="0" smtClean="0">
                <a:solidFill>
                  <a:srgbClr val="0070C0"/>
                </a:solidFill>
              </a:rPr>
              <a:t>o</a:t>
            </a:r>
            <a:r>
              <a:rPr lang="es-MX" sz="2800" b="1" dirty="0">
                <a:solidFill>
                  <a:srgbClr val="0070C0"/>
                </a:solidFill>
              </a:rPr>
              <a:t> </a:t>
            </a:r>
            <a:r>
              <a:rPr lang="es-MX" sz="2800" b="1" dirty="0" smtClean="0">
                <a:solidFill>
                  <a:srgbClr val="0070C0"/>
                </a:solidFill>
              </a:rPr>
              <a:t>y </a:t>
            </a:r>
            <a:r>
              <a:rPr lang="es-MX" sz="2800" b="1" u="sng" dirty="0" smtClean="0">
                <a:solidFill>
                  <a:srgbClr val="0070C0"/>
                </a:solidFill>
              </a:rPr>
              <a:t>una</a:t>
            </a:r>
            <a:r>
              <a:rPr lang="es-MX" sz="2800" b="1" dirty="0" smtClean="0">
                <a:solidFill>
                  <a:srgbClr val="0070C0"/>
                </a:solidFill>
              </a:rPr>
              <a:t> plum</a:t>
            </a:r>
            <a:r>
              <a:rPr lang="es-MX" sz="2800" b="1" u="sng" dirty="0" smtClean="0">
                <a:solidFill>
                  <a:srgbClr val="0070C0"/>
                </a:solidFill>
              </a:rPr>
              <a:t>a</a:t>
            </a:r>
            <a:r>
              <a:rPr lang="es-MX" sz="2800" b="1" dirty="0" smtClean="0">
                <a:solidFill>
                  <a:srgbClr val="0070C0"/>
                </a:solidFill>
              </a:rPr>
              <a:t>. </a:t>
            </a:r>
            <a:endParaRPr lang="es-MX" sz="2800" b="1" dirty="0">
              <a:solidFill>
                <a:srgbClr val="0070C0"/>
              </a:solidFill>
            </a:endParaRPr>
          </a:p>
        </p:txBody>
      </p:sp>
      <p:pic>
        <p:nvPicPr>
          <p:cNvPr id="13314" name="Picture 2" descr="http://vector-magz.com/wp-content/uploads/2013/07/pen-clip-ar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891" y="4274525"/>
            <a:ext cx="1962032" cy="1915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http://static.freepik.com/free-photo/ink-pen-clip-art_42558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4098" y="4053748"/>
            <a:ext cx="1080798" cy="2357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3701651" y="3502820"/>
            <a:ext cx="857470" cy="77170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526286" y="3502820"/>
            <a:ext cx="312396" cy="66993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931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englishexercises.org/makeagame/my_documents/my_pictures/2010/apr/441_BACKPACK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37" y="968044"/>
            <a:ext cx="1242296" cy="147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msdadmin.scican.net/south/kid_clipart_boy_smilin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515" y="2833249"/>
            <a:ext cx="685747" cy="105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67435" y="965915"/>
            <a:ext cx="6078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>
                <a:solidFill>
                  <a:srgbClr val="0070C0"/>
                </a:solidFill>
              </a:rPr>
              <a:t>¿Qué </a:t>
            </a:r>
            <a:r>
              <a:rPr lang="es-MX" sz="4000" b="1" u="sng" dirty="0" smtClean="0">
                <a:solidFill>
                  <a:srgbClr val="0070C0"/>
                </a:solidFill>
              </a:rPr>
              <a:t>tienes</a:t>
            </a:r>
            <a:r>
              <a:rPr lang="es-MX" sz="4000" b="1" dirty="0" smtClean="0">
                <a:solidFill>
                  <a:srgbClr val="0070C0"/>
                </a:solidFill>
              </a:rPr>
              <a:t> en tú mochila?</a:t>
            </a:r>
            <a:endParaRPr lang="es-MX" sz="40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2590" y="2981719"/>
            <a:ext cx="6078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rgbClr val="0070C0"/>
                </a:solidFill>
              </a:rPr>
              <a:t>Tengo </a:t>
            </a:r>
            <a:r>
              <a:rPr lang="es-MX" sz="2800" b="1" u="sng" dirty="0" smtClean="0">
                <a:solidFill>
                  <a:srgbClr val="0070C0"/>
                </a:solidFill>
              </a:rPr>
              <a:t>un</a:t>
            </a:r>
            <a:r>
              <a:rPr lang="es-MX" sz="2800" b="1" dirty="0" smtClean="0">
                <a:solidFill>
                  <a:srgbClr val="0070C0"/>
                </a:solidFill>
              </a:rPr>
              <a:t> lápiz.</a:t>
            </a:r>
            <a:endParaRPr lang="es-MX" sz="2800" b="1" dirty="0">
              <a:solidFill>
                <a:srgbClr val="0070C0"/>
              </a:solidFill>
            </a:endParaRPr>
          </a:p>
        </p:txBody>
      </p:sp>
      <p:pic>
        <p:nvPicPr>
          <p:cNvPr id="12290" name="Picture 2" descr="https://encrypted-tbn0.gstatic.com/images?q=tbn:ANd9GcREo9M3F13B2QVI5HUKjhRvZdnJTgbIzPUy1Y-thvXLNxQXIMxgY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737" y="3888244"/>
            <a:ext cx="1554613" cy="219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375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englishexercises.org/makeagame/my_documents/my_pictures/2010/apr/441_BACKPACK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37" y="968044"/>
            <a:ext cx="1242296" cy="147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msdadmin.scican.net/south/kid_clipart_boy_smilin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515" y="2833249"/>
            <a:ext cx="685747" cy="105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67435" y="965915"/>
            <a:ext cx="6078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>
                <a:solidFill>
                  <a:srgbClr val="0070C0"/>
                </a:solidFill>
              </a:rPr>
              <a:t>¿Qué </a:t>
            </a:r>
            <a:r>
              <a:rPr lang="es-MX" sz="4000" b="1" u="sng" dirty="0" smtClean="0">
                <a:solidFill>
                  <a:srgbClr val="0070C0"/>
                </a:solidFill>
              </a:rPr>
              <a:t>tienes</a:t>
            </a:r>
            <a:r>
              <a:rPr lang="es-MX" sz="4000" b="1" dirty="0" smtClean="0">
                <a:solidFill>
                  <a:srgbClr val="0070C0"/>
                </a:solidFill>
              </a:rPr>
              <a:t> en tú mochila?</a:t>
            </a:r>
            <a:endParaRPr lang="es-MX" sz="40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01531" y="3099136"/>
            <a:ext cx="6078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rgbClr val="0070C0"/>
                </a:solidFill>
              </a:rPr>
              <a:t>Tengo un</a:t>
            </a:r>
            <a:r>
              <a:rPr lang="es-MX" sz="2800" b="1" u="sng" dirty="0" smtClean="0">
                <a:solidFill>
                  <a:srgbClr val="0070C0"/>
                </a:solidFill>
              </a:rPr>
              <a:t>os</a:t>
            </a:r>
            <a:r>
              <a:rPr lang="es-MX" sz="2800" b="1" dirty="0" smtClean="0">
                <a:solidFill>
                  <a:srgbClr val="0070C0"/>
                </a:solidFill>
              </a:rPr>
              <a:t> colore</a:t>
            </a:r>
            <a:r>
              <a:rPr lang="es-MX" sz="2800" b="1" u="sng" dirty="0" smtClean="0">
                <a:solidFill>
                  <a:srgbClr val="0070C0"/>
                </a:solidFill>
              </a:rPr>
              <a:t>s</a:t>
            </a:r>
            <a:r>
              <a:rPr lang="es-MX" sz="2800" b="1" dirty="0" smtClean="0">
                <a:solidFill>
                  <a:srgbClr val="0070C0"/>
                </a:solidFill>
              </a:rPr>
              <a:t>. </a:t>
            </a:r>
            <a:endParaRPr lang="es-MX" sz="2800" b="1" dirty="0">
              <a:solidFill>
                <a:srgbClr val="0070C0"/>
              </a:solidFill>
            </a:endParaRPr>
          </a:p>
        </p:txBody>
      </p:sp>
      <p:pic>
        <p:nvPicPr>
          <p:cNvPr id="11266" name="Picture 2" descr="http://www.clipartpal.com/_thumbs/pd/education/coloured_pencils_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6202" y="4067894"/>
            <a:ext cx="2445956" cy="16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432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englishexercises.org/makeagame/my_documents/my_pictures/2010/apr/441_BACKPACK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37" y="968044"/>
            <a:ext cx="1242296" cy="147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msdadmin.scican.net/south/kid_clipart_boy_smilin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515" y="2833249"/>
            <a:ext cx="685747" cy="105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67435" y="965915"/>
            <a:ext cx="6078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>
                <a:solidFill>
                  <a:srgbClr val="0070C0"/>
                </a:solidFill>
              </a:rPr>
              <a:t>¿Qué </a:t>
            </a:r>
            <a:r>
              <a:rPr lang="es-MX" sz="4000" b="1" u="sng" dirty="0" smtClean="0">
                <a:solidFill>
                  <a:srgbClr val="0070C0"/>
                </a:solidFill>
              </a:rPr>
              <a:t>tienes</a:t>
            </a:r>
            <a:r>
              <a:rPr lang="es-MX" sz="4000" b="1" dirty="0" smtClean="0">
                <a:solidFill>
                  <a:srgbClr val="0070C0"/>
                </a:solidFill>
              </a:rPr>
              <a:t> en tú mochila?</a:t>
            </a:r>
            <a:endParaRPr lang="es-MX" sz="40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2590" y="2981719"/>
            <a:ext cx="6078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rgbClr val="0070C0"/>
                </a:solidFill>
              </a:rPr>
              <a:t>Tengo </a:t>
            </a:r>
            <a:r>
              <a:rPr lang="es-MX" sz="2800" b="1" u="sng" dirty="0" smtClean="0">
                <a:solidFill>
                  <a:srgbClr val="0070C0"/>
                </a:solidFill>
              </a:rPr>
              <a:t>un</a:t>
            </a:r>
            <a:r>
              <a:rPr lang="es-MX" sz="2800" b="1" dirty="0" smtClean="0">
                <a:solidFill>
                  <a:srgbClr val="0070C0"/>
                </a:solidFill>
              </a:rPr>
              <a:t> sacapuntas.</a:t>
            </a:r>
            <a:endParaRPr lang="es-MX" sz="2800" b="1" dirty="0">
              <a:solidFill>
                <a:srgbClr val="0070C0"/>
              </a:solidFill>
            </a:endParaRPr>
          </a:p>
        </p:txBody>
      </p:sp>
      <p:pic>
        <p:nvPicPr>
          <p:cNvPr id="10242" name="Picture 2" descr="http://thumbs.gograph.com/gg6429708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233" y="3993744"/>
            <a:ext cx="1943682" cy="206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96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englishexercises.org/makeagame/my_documents/my_pictures/2010/apr/441_BACKPACK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37" y="968044"/>
            <a:ext cx="1242296" cy="147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msdadmin.scican.net/south/kid_clipart_boy_smilin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515" y="2833249"/>
            <a:ext cx="685747" cy="105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67435" y="965915"/>
            <a:ext cx="6078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>
                <a:solidFill>
                  <a:srgbClr val="0070C0"/>
                </a:solidFill>
              </a:rPr>
              <a:t>¿Qué </a:t>
            </a:r>
            <a:r>
              <a:rPr lang="es-MX" sz="4000" b="1" u="sng" dirty="0" smtClean="0">
                <a:solidFill>
                  <a:srgbClr val="0070C0"/>
                </a:solidFill>
              </a:rPr>
              <a:t>tienes</a:t>
            </a:r>
            <a:r>
              <a:rPr lang="es-MX" sz="4000" b="1" dirty="0" smtClean="0">
                <a:solidFill>
                  <a:srgbClr val="0070C0"/>
                </a:solidFill>
              </a:rPr>
              <a:t> en tú mochila?</a:t>
            </a:r>
            <a:endParaRPr lang="es-MX" sz="40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2590" y="2981719"/>
            <a:ext cx="6078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rgbClr val="0070C0"/>
                </a:solidFill>
              </a:rPr>
              <a:t>Tengo </a:t>
            </a:r>
            <a:r>
              <a:rPr lang="es-MX" sz="2800" b="1" u="sng" dirty="0" smtClean="0">
                <a:solidFill>
                  <a:srgbClr val="0070C0"/>
                </a:solidFill>
              </a:rPr>
              <a:t>un</a:t>
            </a:r>
            <a:r>
              <a:rPr lang="es-MX" sz="2800" b="1" dirty="0" smtClean="0">
                <a:solidFill>
                  <a:srgbClr val="0070C0"/>
                </a:solidFill>
              </a:rPr>
              <a:t> borrad</a:t>
            </a:r>
            <a:r>
              <a:rPr lang="es-MX" sz="2800" b="1" u="sng" dirty="0" smtClean="0">
                <a:solidFill>
                  <a:srgbClr val="0070C0"/>
                </a:solidFill>
              </a:rPr>
              <a:t>or</a:t>
            </a:r>
            <a:r>
              <a:rPr lang="es-MX" sz="2800" b="1" dirty="0" smtClean="0">
                <a:solidFill>
                  <a:srgbClr val="0070C0"/>
                </a:solidFill>
              </a:rPr>
              <a:t>. </a:t>
            </a:r>
            <a:endParaRPr lang="es-MX" sz="2800" b="1" dirty="0">
              <a:solidFill>
                <a:srgbClr val="0070C0"/>
              </a:solidFill>
            </a:endParaRPr>
          </a:p>
        </p:txBody>
      </p:sp>
      <p:pic>
        <p:nvPicPr>
          <p:cNvPr id="9218" name="Picture 2" descr="https://lh6.googleusercontent.com/-fiRj-Uygb7Y/SqOoACnqNtI/AAAAAAAAA9A/BT03yTIG1fo/BXP2658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840" y="4349047"/>
            <a:ext cx="2098228" cy="14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4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englishexercises.org/makeagame/my_documents/my_pictures/2010/apr/441_BACKPACK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37" y="968044"/>
            <a:ext cx="1242296" cy="147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msdadmin.scican.net/south/kid_clipart_boy_smilin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515" y="2833249"/>
            <a:ext cx="685747" cy="105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67435" y="965915"/>
            <a:ext cx="6078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>
                <a:solidFill>
                  <a:srgbClr val="0070C0"/>
                </a:solidFill>
              </a:rPr>
              <a:t>¿Qué </a:t>
            </a:r>
            <a:r>
              <a:rPr lang="es-MX" sz="4000" b="1" u="sng" dirty="0" smtClean="0">
                <a:solidFill>
                  <a:srgbClr val="0070C0"/>
                </a:solidFill>
              </a:rPr>
              <a:t>tienes</a:t>
            </a:r>
            <a:r>
              <a:rPr lang="es-MX" sz="4000" b="1" dirty="0" smtClean="0">
                <a:solidFill>
                  <a:srgbClr val="0070C0"/>
                </a:solidFill>
              </a:rPr>
              <a:t> en tú mochila?</a:t>
            </a:r>
            <a:endParaRPr lang="es-MX" sz="40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2590" y="2981719"/>
            <a:ext cx="6078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rgbClr val="0070C0"/>
                </a:solidFill>
              </a:rPr>
              <a:t>Tengo </a:t>
            </a:r>
            <a:r>
              <a:rPr lang="es-MX" sz="2800" b="1" u="sng" dirty="0" smtClean="0">
                <a:solidFill>
                  <a:srgbClr val="0070C0"/>
                </a:solidFill>
              </a:rPr>
              <a:t>unas</a:t>
            </a:r>
            <a:r>
              <a:rPr lang="es-MX" sz="2800" b="1" dirty="0" smtClean="0">
                <a:solidFill>
                  <a:srgbClr val="0070C0"/>
                </a:solidFill>
              </a:rPr>
              <a:t> regl</a:t>
            </a:r>
            <a:r>
              <a:rPr lang="es-MX" sz="2800" b="1" u="sng" dirty="0" smtClean="0">
                <a:solidFill>
                  <a:srgbClr val="0070C0"/>
                </a:solidFill>
              </a:rPr>
              <a:t>as</a:t>
            </a:r>
            <a:r>
              <a:rPr lang="es-MX" sz="2800" b="1" dirty="0" smtClean="0">
                <a:solidFill>
                  <a:srgbClr val="0070C0"/>
                </a:solidFill>
              </a:rPr>
              <a:t>. </a:t>
            </a:r>
            <a:endParaRPr lang="es-MX" sz="2800" b="1" dirty="0">
              <a:solidFill>
                <a:srgbClr val="0070C0"/>
              </a:solidFill>
            </a:endParaRPr>
          </a:p>
        </p:txBody>
      </p:sp>
      <p:pic>
        <p:nvPicPr>
          <p:cNvPr id="8194" name="Picture 2" descr="http://hasloo.com/freecliparts/wp-content/uploads/2012/08/yellow_rule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188" y="4274525"/>
            <a:ext cx="3231569" cy="1699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images.sharefaith.com/images/3/f0928012aa/img_f0928012aa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671" y="4481340"/>
            <a:ext cx="2368684" cy="1492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135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327</Words>
  <Application>Microsoft Office PowerPoint</Application>
  <PresentationFormat>On-screen Show (4:3)</PresentationFormat>
  <Paragraphs>65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Fernando Alvarez</dc:creator>
  <cp:lastModifiedBy>Fernando Alvarez</cp:lastModifiedBy>
  <cp:revision>33</cp:revision>
  <dcterms:created xsi:type="dcterms:W3CDTF">2013-09-22T09:33:58Z</dcterms:created>
  <dcterms:modified xsi:type="dcterms:W3CDTF">2014-02-24T00:15:27Z</dcterms:modified>
</cp:coreProperties>
</file>